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3" r:id="rId5"/>
    <p:sldId id="258" r:id="rId6"/>
    <p:sldId id="264" r:id="rId7"/>
    <p:sldId id="265" r:id="rId8"/>
    <p:sldId id="259" r:id="rId9"/>
    <p:sldId id="260" r:id="rId10"/>
    <p:sldId id="261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fioco.ru/%D0%B2%D0%BF%D1%80-%D0%B2-%D0%BE%D0%B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obrnadzor.gov.ru/vp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35171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741"/>
            <a:ext cx="91265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7306"/>
            <a:ext cx="91440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3" y="583433"/>
            <a:ext cx="683568" cy="77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33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g_mikhaylyuk\Desktop\2021 СЕКТОР\На сайт\1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3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564904"/>
            <a:ext cx="74888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по вопросам всероссийских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в Комитете общего и профессионального образования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енинградской области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8(812) 539 – 44 - 54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(начальник сектора управления качеством образования Михайлюк Людмила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еннадьевна)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150" name="Picture 6" descr="http://www.eduportal44.ru/sharya_r/14/SiteAssets/Lists/List6/AllItems/%D0%B3%D0%BE%D1%80%D1%8F%D1%87%D0%B0%D1%8F%20%D0%BB%D0%B8%D0%BD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7" y="188640"/>
            <a:ext cx="7725722" cy="20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7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824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://fioco.ru/%D0%B2%D0%BF%D1%80-%D0%B2-%D0%BE%D0%BE</a:t>
            </a:r>
            <a:endParaRPr lang="ru-RU" dirty="0"/>
          </a:p>
        </p:txBody>
      </p:sp>
      <p:pic>
        <p:nvPicPr>
          <p:cNvPr id="1026" name="Picture 2" descr="http://ruo.ch-adm.eps74.ru/Storage/Image/PublicationItem/Image/src/520/Rosobrnadz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6819"/>
            <a:ext cx="2081509" cy="20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40466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информацией о Всероссийских проверочных работах можно ознакомиться  по ссылкам: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300118"/>
            <a:ext cx="2982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http://obrnadzor.gov.ru/vpr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 descr="http://divinka-poch.gov67.ru/files/406/1376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02" y="3068960"/>
            <a:ext cx="2093507" cy="16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2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siteapi.org/vt9TMyYaauVBXldzYvBQxif2odg=/73x17:1042x729/3205f86a5722783.ru.s.siteapi.org/img/3obcp6730t8gkos00sowko848084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01732" cy="639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4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2.wp.com/sch10.goruno-dubna.ru/wp-content/uploads/2020/02/d896bb8f54e74b3c1424cfd3a18038d4.jpg?resize=800%2C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28284" r="2291" b="2589"/>
          <a:stretch/>
        </p:blipFill>
        <p:spPr bwMode="auto">
          <a:xfrm>
            <a:off x="257440" y="1916832"/>
            <a:ext cx="8769208" cy="47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6920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3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hool18-viselki.ru/images/%D0%94%D0%BE%D0%BA%D1%83%D0%BC%D0%B5%D0%BD%D1%82%D1%8B/2020-2021/%D0%92%D0%9F%D0%A0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89" r="-1100"/>
          <a:stretch/>
        </p:blipFill>
        <p:spPr bwMode="auto">
          <a:xfrm>
            <a:off x="-18734" y="2780928"/>
            <a:ext cx="9144000" cy="34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651"/>
            <a:ext cx="735171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4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g_mikhaylyuk\Desktop\2021 СЕКТОР\На сайт\1-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" r="3204"/>
          <a:stretch/>
        </p:blipFill>
        <p:spPr bwMode="auto">
          <a:xfrm>
            <a:off x="0" y="923278"/>
            <a:ext cx="8851037" cy="50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hool72tmn.ru/news2021/03/vpr_bu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917851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2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araul-school.astr.eduru.ru/media/2019/01/24/1271655140/vpr_informacija_Stranicza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7" r="1393" b="5276"/>
          <a:stretch/>
        </p:blipFill>
        <p:spPr bwMode="auto">
          <a:xfrm>
            <a:off x="323528" y="675189"/>
            <a:ext cx="8378558" cy="54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0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g_mikhaylyuk\Desktop\2021 СЕКТОР\На сайт\1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-1" b="1370"/>
          <a:stretch/>
        </p:blipFill>
        <p:spPr bwMode="auto">
          <a:xfrm>
            <a:off x="186431" y="404664"/>
            <a:ext cx="8957569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3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g_mikhaylyuk\Desktop\2021 СЕКТОР\На сайт\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" y="188640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77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40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Геннадьевна Михайлюк</dc:creator>
  <cp:lastModifiedBy>Людмила Геннадьевна Михайлюк</cp:lastModifiedBy>
  <cp:revision>6</cp:revision>
  <dcterms:created xsi:type="dcterms:W3CDTF">2021-03-22T11:53:07Z</dcterms:created>
  <dcterms:modified xsi:type="dcterms:W3CDTF">2021-03-22T12:56:16Z</dcterms:modified>
</cp:coreProperties>
</file>