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4009" r:id="rId2"/>
    <p:sldMasterId id="2147483705" r:id="rId3"/>
    <p:sldMasterId id="2147483866" r:id="rId4"/>
    <p:sldMasterId id="2147483944" r:id="rId5"/>
    <p:sldMasterId id="2147484033" r:id="rId6"/>
    <p:sldMasterId id="2147483841" r:id="rId7"/>
    <p:sldMasterId id="2147483970" r:id="rId8"/>
    <p:sldMasterId id="2147483751" r:id="rId9"/>
    <p:sldMasterId id="2147483892" r:id="rId10"/>
    <p:sldMasterId id="2147483764" r:id="rId11"/>
    <p:sldMasterId id="2147483905" r:id="rId12"/>
    <p:sldMasterId id="2147483777" r:id="rId13"/>
    <p:sldMasterId id="2147483918" r:id="rId14"/>
    <p:sldMasterId id="2147483790" r:id="rId15"/>
    <p:sldMasterId id="2147483931" r:id="rId16"/>
    <p:sldMasterId id="2147483828" r:id="rId17"/>
    <p:sldMasterId id="2147483996" r:id="rId18"/>
    <p:sldMasterId id="2147484046" r:id="rId19"/>
  </p:sldMasterIdLst>
  <p:notesMasterIdLst>
    <p:notesMasterId r:id="rId37"/>
  </p:notesMasterIdLst>
  <p:handoutMasterIdLst>
    <p:handoutMasterId r:id="rId38"/>
  </p:handoutMasterIdLst>
  <p:sldIdLst>
    <p:sldId id="353" r:id="rId20"/>
    <p:sldId id="378" r:id="rId21"/>
    <p:sldId id="379" r:id="rId22"/>
    <p:sldId id="380" r:id="rId23"/>
    <p:sldId id="381" r:id="rId24"/>
    <p:sldId id="383" r:id="rId25"/>
    <p:sldId id="382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5" r:id="rId34"/>
    <p:sldId id="394" r:id="rId35"/>
    <p:sldId id="392" r:id="rId3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3"/>
    <a:srgbClr val="F2F3F5"/>
    <a:srgbClr val="EFEFF2"/>
    <a:srgbClr val="67D3F5"/>
    <a:srgbClr val="F2F4F4"/>
    <a:srgbClr val="00B0F0"/>
    <a:srgbClr val="B685DB"/>
    <a:srgbClr val="A66BD3"/>
    <a:srgbClr val="FF5050"/>
    <a:srgbClr val="1E3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6" autoAdjust="0"/>
    <p:restoredTop sz="98857" autoAdjust="0"/>
  </p:normalViewPr>
  <p:slideViewPr>
    <p:cSldViewPr showGuides="1">
      <p:cViewPr>
        <p:scale>
          <a:sx n="134" d="100"/>
          <a:sy n="134" d="100"/>
        </p:scale>
        <p:origin x="-1110" y="-330"/>
      </p:cViewPr>
      <p:guideLst>
        <p:guide orient="horz" pos="214"/>
        <p:guide orient="horz" pos="2981"/>
        <p:guide orient="horz" pos="804"/>
        <p:guide orient="horz" pos="1461"/>
        <p:guide pos="90"/>
        <p:guide pos="5602"/>
        <p:guide pos="4309"/>
        <p:guide pos="1791"/>
        <p:guide pos="952"/>
        <p:guide pos="408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200"/>
            </a:lvl1pPr>
          </a:lstStyle>
          <a:p>
            <a:fld id="{B96EF45C-CAD0-41CA-9EAF-6BF2F9CD338B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200"/>
            </a:lvl1pPr>
          </a:lstStyle>
          <a:p>
            <a:fld id="{7E18025F-8AA5-46DD-BF8F-C484B243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812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200"/>
            </a:lvl1pPr>
          </a:lstStyle>
          <a:p>
            <a:fld id="{7D1C9A03-B5EE-4719-A0CE-77C6F05C3FF1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4" rIns="91409" bIns="457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09" tIns="45704" rIns="91409" bIns="457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1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200"/>
            </a:lvl1pPr>
          </a:lstStyle>
          <a:p>
            <a:fld id="{64706CC6-B9F1-4DCF-8D04-EC9BC991A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6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5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24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4939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907658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761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747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024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84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60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59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510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8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5625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96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130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6198717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39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661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469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336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309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328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3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0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0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5553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4820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332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577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90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54855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197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1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1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9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800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569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521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7888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8813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116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2544299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4033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187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3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746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528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223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9576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0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95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95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930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817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73781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6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218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191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956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032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314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441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3889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2776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0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1204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6007852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14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6181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867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577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9286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6707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0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037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3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930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185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060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5491800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1141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7262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112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8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917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945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023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576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178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3048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5441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2716423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0481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7865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289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029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61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677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8133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5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810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8907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3492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695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6343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328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1462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7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812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1478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56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9312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823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5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0661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496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431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824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1833016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59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44523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964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786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077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4766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tx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617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703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076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3144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27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24" name="Группа 23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0165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88278987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4526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6350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6812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646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6775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098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1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algn="ctr">
              <a:defRPr/>
            </a:pPr>
            <a:endParaRPr lang="ru-RU" kern="0">
              <a:solidFill>
                <a:srgbClr val="4F81BD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>
                <a:solidFill>
                  <a:srgbClr val="6D6E71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pc="-256" smtClean="0">
                <a:solidFill>
                  <a:srgbClr val="6D6E71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pc="-256" dirty="0">
              <a:solidFill>
                <a:srgbClr val="6D6E71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4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34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76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18953" y="1820602"/>
            <a:ext cx="5989551" cy="1219200"/>
          </a:xfrm>
          <a:prstGeom prst="rect">
            <a:avLst/>
          </a:prstGeom>
        </p:spPr>
        <p:txBody>
          <a:bodyPr lIns="77916" tIns="38958" rIns="77916" bIns="38958" anchor="ctr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THANK</a:t>
            </a:r>
            <a:r>
              <a:rPr lang="en-US" baseline="0" dirty="0" smtClean="0">
                <a:solidFill>
                  <a:schemeClr val="bg1"/>
                </a:solidFill>
              </a:rPr>
              <a:t> YOU!</a:t>
            </a:r>
            <a:endParaRPr lang="ru-RU" dirty="0" smtClean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67544" y="1275605"/>
            <a:ext cx="2160240" cy="2664297"/>
            <a:chOff x="467544" y="1275605"/>
            <a:chExt cx="2160240" cy="2664297"/>
          </a:xfrm>
        </p:grpSpPr>
        <p:grpSp>
          <p:nvGrpSpPr>
            <p:cNvPr id="10" name="Группа 9"/>
            <p:cNvGrpSpPr/>
            <p:nvPr userDrawn="1"/>
          </p:nvGrpSpPr>
          <p:grpSpPr>
            <a:xfrm>
              <a:off x="611560" y="1275605"/>
              <a:ext cx="1836204" cy="2664297"/>
              <a:chOff x="611561" y="1275605"/>
              <a:chExt cx="1836204" cy="2664297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15" t="10227" r="56149" b="2703"/>
              <a:stretch/>
            </p:blipFill>
            <p:spPr bwMode="auto">
              <a:xfrm>
                <a:off x="658454" y="1275605"/>
                <a:ext cx="1789310" cy="1961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 descr="\\172.16.16.2\User Data\DVK\ОСА\КАРТИНКИ\новый лого\logoforbetamks2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9" t="47323" r="19650" b="20363"/>
              <a:stretch/>
            </p:blipFill>
            <p:spPr bwMode="auto">
              <a:xfrm>
                <a:off x="611561" y="3288460"/>
                <a:ext cx="1836204" cy="651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\\172.16.16.2\User Data\DVK\ОСА\КАРТИНКИ\новый лого\mks_logo_shield_all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45" b="4430"/>
            <a:stretch/>
          </p:blipFill>
          <p:spPr bwMode="auto">
            <a:xfrm>
              <a:off x="467544" y="3372592"/>
              <a:ext cx="2160240" cy="56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611561" y="3359898"/>
            <a:ext cx="1908211" cy="5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2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40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06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67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64398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7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2296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22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24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1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5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8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16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59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56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961039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45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93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40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184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650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7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486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33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98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883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683346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79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188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026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71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95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266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36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678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123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430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138464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122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9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51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02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5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4257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3624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0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9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528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573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21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924155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692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25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9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5327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57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081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160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1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82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299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169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361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940023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18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1559" y="1275605"/>
            <a:ext cx="1836204" cy="2638656"/>
            <a:chOff x="611559" y="1275605"/>
            <a:chExt cx="1836204" cy="2638656"/>
          </a:xfrm>
        </p:grpSpPr>
        <p:pic>
          <p:nvPicPr>
            <p:cNvPr id="16" name="Picture 2" descr="\\172.16.16.2\User Data\DVK\ОСА\КАРТИНКИ\новый лого\logoforbetamks2.jpe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4" t="48259" r="19584" b="21710"/>
            <a:stretch/>
          </p:blipFill>
          <p:spPr bwMode="auto">
            <a:xfrm>
              <a:off x="611559" y="3314101"/>
              <a:ext cx="1836204" cy="60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3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2393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072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042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3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86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388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6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1637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018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37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6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6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6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6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6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6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731" r:id="rId2"/>
    <p:sldLayoutId id="2147483854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733" r:id="rId10"/>
    <p:sldLayoutId id="2147483734" r:id="rId11"/>
    <p:sldLayoutId id="2147483732" r:id="rId12"/>
    <p:sldLayoutId id="214748385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4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9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srgbClr val="6C6C6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0763" r="3295" b="5340"/>
          <a:stretch/>
        </p:blipFill>
        <p:spPr bwMode="auto">
          <a:xfrm>
            <a:off x="7626500" y="227034"/>
            <a:ext cx="1049956" cy="31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0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6" r:id="rId3"/>
    <p:sldLayoutId id="2147483737" r:id="rId4"/>
    <p:sldLayoutId id="2147483709" r:id="rId5"/>
    <p:sldLayoutId id="2147483717" r:id="rId6"/>
    <p:sldLayoutId id="2147483718" r:id="rId7"/>
    <p:sldLayoutId id="2147483712" r:id="rId8"/>
    <p:sldLayoutId id="2147483708" r:id="rId9"/>
    <p:sldLayoutId id="2147483715" r:id="rId10"/>
    <p:sldLayoutId id="2147483735" r:id="rId11"/>
    <p:sldLayoutId id="21474837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5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2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3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172.16.16.2\User Data\DVK\ОСА\КАРТИНКИ\новый лого\mks_logo_shield_all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 b="4430"/>
          <a:stretch/>
        </p:blipFill>
        <p:spPr bwMode="auto">
          <a:xfrm>
            <a:off x="7560332" y="234664"/>
            <a:ext cx="1160684" cy="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44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47.png"/><Relationship Id="rId12" Type="http://schemas.openxmlformats.org/officeDocument/2006/relationships/image" Target="../media/image31.png"/><Relationship Id="rId2" Type="http://schemas.openxmlformats.org/officeDocument/2006/relationships/image" Target="../media/image13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46.png"/><Relationship Id="rId11" Type="http://schemas.openxmlformats.org/officeDocument/2006/relationships/image" Target="../media/image29.png"/><Relationship Id="rId5" Type="http://schemas.openxmlformats.org/officeDocument/2006/relationships/image" Target="../media/image45.png"/><Relationship Id="rId1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49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5" Type="http://schemas.openxmlformats.org/officeDocument/2006/relationships/image" Target="../media/image1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4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14558" y="267494"/>
            <a:ext cx="754110" cy="936104"/>
          </a:xfrm>
          <a:prstGeom prst="rect">
            <a:avLst/>
          </a:prstGeom>
          <a:solidFill>
            <a:srgbClr val="F2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900" dirty="0" smtClean="0"/>
              <a:t>Москва</a:t>
            </a:r>
            <a:endParaRPr lang="ru-RU" sz="9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5496" y="1923678"/>
            <a:ext cx="7307822" cy="1912466"/>
          </a:xfrm>
        </p:spPr>
        <p:txBody>
          <a:bodyPr/>
          <a:lstStyle/>
          <a:p>
            <a:r>
              <a:rPr lang="ru-RU" sz="1600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КОНЦЕПЦИЯ ПОДКЛЮЧЕНИЯ К СЕТИ ИНТЕРНЕТ                                                         СОЦИАЛЬНО ЗНАЧИМЫХ ОБЪЕКТОВ В РАМКАХ                                                   ФЕДЕРАЛЬНОГО ПРОЕКТА «ИНФОРМАЦИОННАЯ ИНФРАСТРУКТУРА» НАЦИОНАЛЬНОЙ ПРОГРАММЫ                                                                                         «ЦИФРОВАЯ ЭКОНОМИКА РОССИЙСКОЙ ФЕДЕРАЦИИ»</a:t>
            </a:r>
            <a:endParaRPr lang="ru-RU" sz="1600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5496" y="3795886"/>
            <a:ext cx="3852045" cy="395969"/>
          </a:xfrm>
        </p:spPr>
        <p:txBody>
          <a:bodyPr/>
          <a:lstStyle/>
          <a:p>
            <a:pPr algn="l"/>
            <a:r>
              <a:rPr lang="ru-RU" b="0" dirty="0">
                <a:solidFill>
                  <a:srgbClr val="04528A"/>
                </a:solidFill>
                <a:latin typeface="Arial Narrow" panose="020B0606020202030204" pitchFamily="34" charset="0"/>
              </a:rPr>
              <a:t>Иванов Олег Анатольевич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5496" y="4143226"/>
            <a:ext cx="8136904" cy="432048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1600" dirty="0">
                <a:solidFill>
                  <a:srgbClr val="04528A"/>
                </a:solidFill>
                <a:latin typeface="Arial Narrow" panose="020B0606020202030204" pitchFamily="34" charset="0"/>
              </a:rPr>
              <a:t>Заместитель </a:t>
            </a:r>
            <a:r>
              <a:rPr lang="ru-RU" sz="1600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Министра</a:t>
            </a:r>
            <a:endParaRPr lang="ru-RU" sz="1600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7574" y="195486"/>
            <a:ext cx="2952328" cy="8156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smtClean="0">
                <a:solidFill>
                  <a:srgbClr val="04528A"/>
                </a:solidFill>
                <a:latin typeface="Arial Narrow" panose="020B0606020202030204" pitchFamily="34" charset="0"/>
              </a:rPr>
              <a:t>Министерство цифрового развития, связи и массовых коммуникаций Российской Федерации</a:t>
            </a:r>
            <a:endParaRPr lang="ru-RU" sz="1400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9502"/>
            <a:ext cx="754110" cy="936104"/>
          </a:xfrm>
          <a:prstGeom prst="rect">
            <a:avLst/>
          </a:prstGeom>
          <a:solidFill>
            <a:srgbClr val="F0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13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5536" y="4587974"/>
            <a:ext cx="1656184" cy="432048"/>
          </a:xfrm>
          <a:prstGeom prst="rect">
            <a:avLst/>
          </a:prstGeom>
          <a:solidFill>
            <a:srgbClr val="F0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-144797" y="4612580"/>
            <a:ext cx="2736850" cy="252028"/>
          </a:xfrm>
        </p:spPr>
        <p:txBody>
          <a:bodyPr/>
          <a:lstStyle/>
          <a:p>
            <a:r>
              <a:rPr lang="ru-RU" dirty="0">
                <a:solidFill>
                  <a:srgbClr val="04528A"/>
                </a:solidFill>
                <a:latin typeface="Arial Narrow" panose="020B0606020202030204" pitchFamily="34" charset="0"/>
              </a:rPr>
              <a:t>25 января 2019 г.</a:t>
            </a:r>
          </a:p>
        </p:txBody>
      </p:sp>
    </p:spTree>
    <p:extLst>
      <p:ext uri="{BB962C8B-B14F-4D97-AF65-F5344CB8AC3E}">
        <p14:creationId xmlns:p14="http://schemas.microsoft.com/office/powerpoint/2010/main" val="37371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51470"/>
            <a:ext cx="654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КАРТЫ РАСЧЁТНЫХ ЗОН РАДИОПОКРЫТИЯ СЕТИ LTE 450 ДЛЯ РЕГИОНОВ РОССИЙСКОЙ ФЕДЕРАЦИИ</a:t>
            </a:r>
          </a:p>
        </p:txBody>
      </p:sp>
      <p:pic>
        <p:nvPicPr>
          <p:cNvPr id="7" name="Рисунок 6" descr="C:\Users\KorolevNV\Desktop\Новая папка\Ленобласть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0" y="1059582"/>
            <a:ext cx="3571875" cy="286194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C:\Users\KorolevNV\Desktop\Новая папка\Калининград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9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5182"/>
            <a:ext cx="3240360" cy="2261194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C:\Users\KorolevNV\Desktop\Новая папка\Еврейская.pn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7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82" y="1529047"/>
            <a:ext cx="2805921" cy="2259232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0050"/>
            <a:ext cx="1852613" cy="221932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64088" y="1942200"/>
            <a:ext cx="3456384" cy="255454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Карты расчётных зон </a:t>
            </a:r>
            <a:r>
              <a:rPr lang="ru-RU" sz="2000" b="1" dirty="0" err="1">
                <a:latin typeface="Arial Narrow" panose="020B0606020202030204" pitchFamily="34" charset="0"/>
              </a:rPr>
              <a:t>радиопокрытия</a:t>
            </a:r>
            <a:r>
              <a:rPr lang="ru-RU" sz="2000" b="1" dirty="0">
                <a:latin typeface="Arial Narrow" panose="020B0606020202030204" pitchFamily="34" charset="0"/>
              </a:rPr>
              <a:t> сети LTE 450 для каждого </a:t>
            </a:r>
            <a:r>
              <a:rPr lang="ru-RU" sz="2000" b="1" dirty="0" smtClean="0">
                <a:latin typeface="Arial Narrow" panose="020B0606020202030204" pitchFamily="34" charset="0"/>
              </a:rPr>
              <a:t>субъекта Российской Федерации </a:t>
            </a:r>
            <a:r>
              <a:rPr lang="ru-RU" sz="2000" b="1" dirty="0">
                <a:latin typeface="Arial Narrow" panose="020B0606020202030204" pitchFamily="34" charset="0"/>
              </a:rPr>
              <a:t>можно </a:t>
            </a:r>
            <a:r>
              <a:rPr lang="ru-RU" sz="2000" b="1" dirty="0" smtClean="0">
                <a:latin typeface="Arial Narrow" panose="020B0606020202030204" pitchFamily="34" charset="0"/>
              </a:rPr>
              <a:t>скачать по адресу: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file.niir.ru/index.php/s/qB2peBAVhi8U4UX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 descr="C:\Users\KorolevNV\Desktop\Новая папка\Псков.pn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3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54168"/>
            <a:ext cx="1666295" cy="296050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192300" y="4018646"/>
            <a:ext cx="8652704" cy="360040"/>
          </a:xfrm>
          <a:prstGeom prst="roundRect">
            <a:avLst/>
          </a:prstGeom>
          <a:gradFill flip="none" rotWithShape="1">
            <a:gsLst>
              <a:gs pos="48000">
                <a:srgbClr val="B685DB"/>
              </a:gs>
              <a:gs pos="24000">
                <a:srgbClr val="7030A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8563" y="3567416"/>
            <a:ext cx="8652704" cy="360040"/>
          </a:xfrm>
          <a:prstGeom prst="roundRect">
            <a:avLst/>
          </a:prstGeom>
          <a:gradFill flip="none" rotWithShape="1">
            <a:gsLst>
              <a:gs pos="88000">
                <a:srgbClr val="FFC000"/>
              </a:gs>
              <a:gs pos="49000">
                <a:srgbClr val="FFC000">
                  <a:alpha val="0"/>
                </a:srgbClr>
              </a:gs>
              <a:gs pos="87000">
                <a:srgbClr val="FFC000">
                  <a:alpha val="0"/>
                </a:srgbClr>
              </a:gs>
              <a:gs pos="48000">
                <a:srgbClr val="FFC000"/>
              </a:gs>
              <a:gs pos="24000">
                <a:srgbClr val="FFC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8694" y="3104912"/>
            <a:ext cx="7525748" cy="360040"/>
          </a:xfrm>
          <a:prstGeom prst="roundRect">
            <a:avLst/>
          </a:prstGeom>
          <a:gradFill flip="none" rotWithShape="1">
            <a:gsLst>
              <a:gs pos="87000">
                <a:srgbClr val="92D050"/>
              </a:gs>
              <a:gs pos="56000">
                <a:srgbClr val="92D050">
                  <a:alpha val="0"/>
                </a:srgbClr>
              </a:gs>
              <a:gs pos="85000">
                <a:srgbClr val="92D050">
                  <a:alpha val="0"/>
                </a:srgbClr>
              </a:gs>
              <a:gs pos="55000">
                <a:srgbClr val="92D050"/>
              </a:gs>
              <a:gs pos="42000">
                <a:srgbClr val="92D050">
                  <a:alpha val="24000"/>
                </a:srgbClr>
              </a:gs>
              <a:gs pos="24000">
                <a:srgbClr val="92D05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0480" y="2205658"/>
            <a:ext cx="5320222" cy="360040"/>
          </a:xfrm>
          <a:prstGeom prst="roundRect">
            <a:avLst/>
          </a:prstGeom>
          <a:gradFill flip="none" rotWithShape="1">
            <a:gsLst>
              <a:gs pos="26000">
                <a:srgbClr val="FF5050">
                  <a:alpha val="0"/>
                </a:srgbClr>
              </a:gs>
              <a:gs pos="100000">
                <a:srgbClr val="FF5050">
                  <a:lumMod val="100000"/>
                </a:srgbClr>
              </a:gs>
              <a:gs pos="56000">
                <a:srgbClr val="FF5050">
                  <a:alpha val="6000"/>
                </a:srgbClr>
              </a:gs>
              <a:gs pos="79000">
                <a:srgbClr val="FF5050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2647288"/>
            <a:ext cx="6427434" cy="360040"/>
          </a:xfrm>
          <a:prstGeom prst="roundRect">
            <a:avLst/>
          </a:prstGeom>
          <a:gradFill flip="none" rotWithShape="1">
            <a:gsLst>
              <a:gs pos="65000">
                <a:srgbClr val="00B0F0"/>
              </a:gs>
              <a:gs pos="31000">
                <a:srgbClr val="00B0F0">
                  <a:alpha val="0"/>
                </a:srgbClr>
              </a:gs>
              <a:gs pos="47000">
                <a:srgbClr val="00B0F0">
                  <a:alpha val="9000"/>
                </a:srgbClr>
              </a:gs>
              <a:gs pos="100000">
                <a:srgbClr val="00B0F0"/>
              </a:gs>
              <a:gs pos="66000">
                <a:srgbClr val="00B0F0">
                  <a:alpha val="0"/>
                </a:srgbClr>
              </a:gs>
              <a:gs pos="84000">
                <a:srgbClr val="00B0F0">
                  <a:alpha val="73000"/>
                </a:srgbClr>
              </a:gs>
              <a:gs pos="83000">
                <a:srgbClr val="00B0F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227424"/>
            <a:ext cx="654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РАЗВЕРТЫВАНИЕ ОПЫТНОГО УЧАСТКА БШПД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4458" y="1701602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1 кв. 2019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702" y="1706571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2</a:t>
            </a:r>
            <a:r>
              <a:rPr lang="ru-RU" sz="2000" dirty="0" smtClean="0">
                <a:latin typeface="Arial Narrow" panose="020B0606020202030204" pitchFamily="34" charset="0"/>
              </a:rPr>
              <a:t> кв. 2019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6946" y="1705007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3</a:t>
            </a:r>
            <a:r>
              <a:rPr lang="ru-RU" sz="2000" dirty="0" smtClean="0">
                <a:latin typeface="Arial Narrow" panose="020B0606020202030204" pitchFamily="34" charset="0"/>
              </a:rPr>
              <a:t> кв. 2019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419" y="1705482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4</a:t>
            </a:r>
            <a:r>
              <a:rPr lang="ru-RU" sz="2000" dirty="0" smtClean="0">
                <a:latin typeface="Arial Narrow" panose="020B0606020202030204" pitchFamily="34" charset="0"/>
              </a:rPr>
              <a:t> кв. 2019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21166" y="1701946"/>
            <a:ext cx="0" cy="280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27577" y="1701946"/>
            <a:ext cx="0" cy="280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40352" y="1701946"/>
            <a:ext cx="0" cy="280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80480" y="2101712"/>
            <a:ext cx="87120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14922" y="1701602"/>
            <a:ext cx="0" cy="280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854055" y="1707966"/>
            <a:ext cx="0" cy="280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7504" y="2114057"/>
            <a:ext cx="428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Определение принципов построения сети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 требований, подключения объектов РТРС к ВОЛС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299" y="2565698"/>
            <a:ext cx="4266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 оборудования отечественного производства, установка и монтаж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3023322"/>
            <a:ext cx="428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Отработка особенностей взаимодействия (совместимости) оборудования различных производителей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3598838"/>
            <a:ext cx="414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Оценка результатов, формирование задания на 2020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973" y="4051727"/>
            <a:ext cx="2379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Разработка системного проекта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7462" y="1752754"/>
            <a:ext cx="4286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ЭТАП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36512" y="915566"/>
            <a:ext cx="8262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defRPr/>
            </a:pPr>
            <a:r>
              <a:rPr lang="ru-RU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Опытный участок в 3-х регионах России (Тверская область,</a:t>
            </a:r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Псковская </a:t>
            </a:r>
            <a:r>
              <a:rPr lang="ru-RU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область, Новгородская область)</a:t>
            </a:r>
            <a:endParaRPr lang="ru-RU" b="1" dirty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3833" y="4515966"/>
            <a:ext cx="898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defRPr/>
            </a:pPr>
            <a:r>
              <a:rPr lang="ru-RU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Развертывание сети БШПД на всей территории России спланированно в </a:t>
            </a:r>
            <a:r>
              <a:rPr lang="ru-RU" sz="28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2020 – 2021</a:t>
            </a:r>
            <a:r>
              <a:rPr lang="ru-RU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годах</a:t>
            </a:r>
            <a:endParaRPr lang="ru-RU" sz="1400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 rot="313930">
            <a:off x="683568" y="915566"/>
            <a:ext cx="7191979" cy="3834494"/>
          </a:xfrm>
          <a:prstGeom prst="rect">
            <a:avLst/>
          </a:prstGeom>
          <a:blipFill dpi="0" rotWithShape="1"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227424"/>
            <a:ext cx="654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ПОДКЛЮЧЕНИЕ ПОСРЕДСТВОМ ВОЛС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296" y="2224410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Школа (УИК)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0284" y="2342109"/>
            <a:ext cx="11336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ВОЛС</a:t>
            </a:r>
          </a:p>
          <a:p>
            <a:pPr algn="ctr">
              <a:spcAft>
                <a:spcPts val="600"/>
              </a:spcAft>
            </a:pPr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(«последняя миля»)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85764" y="98541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Фельдшерско-акушерский</a:t>
            </a:r>
          </a:p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пункт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9444" y="967829"/>
            <a:ext cx="1758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Участковый пункт полиции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39024" y="1718611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Пожарная часть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26" name="Picture 12" descr="E:\Для през\322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175828"/>
            <a:ext cx="1010792" cy="10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Для през\11b2qy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14" y="2358109"/>
            <a:ext cx="482486" cy="4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Соединительная линия уступом 28"/>
          <p:cNvCxnSpPr>
            <a:stCxn id="42" idx="2"/>
            <a:endCxn id="28" idx="1"/>
          </p:cNvCxnSpPr>
          <p:nvPr/>
        </p:nvCxnSpPr>
        <p:spPr>
          <a:xfrm rot="5400000" flipH="1" flipV="1">
            <a:off x="1932880" y="1358566"/>
            <a:ext cx="951288" cy="3361979"/>
          </a:xfrm>
          <a:prstGeom prst="bentConnector4">
            <a:avLst>
              <a:gd name="adj1" fmla="val -24031"/>
              <a:gd name="adj2" fmla="val 5722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45" idx="2"/>
            <a:endCxn id="28" idx="1"/>
          </p:cNvCxnSpPr>
          <p:nvPr/>
        </p:nvCxnSpPr>
        <p:spPr>
          <a:xfrm rot="16200000" flipH="1">
            <a:off x="3116160" y="1590558"/>
            <a:ext cx="292620" cy="1654088"/>
          </a:xfrm>
          <a:prstGeom prst="bentConnector2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59" idx="2"/>
            <a:endCxn id="28" idx="3"/>
          </p:cNvCxnSpPr>
          <p:nvPr/>
        </p:nvCxnSpPr>
        <p:spPr>
          <a:xfrm rot="5400000">
            <a:off x="5205017" y="1638275"/>
            <a:ext cx="292621" cy="1558653"/>
          </a:xfrm>
          <a:prstGeom prst="bentConnector2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48" idx="2"/>
            <a:endCxn id="28" idx="3"/>
          </p:cNvCxnSpPr>
          <p:nvPr/>
        </p:nvCxnSpPr>
        <p:spPr>
          <a:xfrm rot="5400000" flipH="1">
            <a:off x="6165471" y="970441"/>
            <a:ext cx="452823" cy="3639766"/>
          </a:xfrm>
          <a:prstGeom prst="bentConnector4">
            <a:avLst>
              <a:gd name="adj1" fmla="val -50483"/>
              <a:gd name="adj2" fmla="val 57199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60032" y="2334717"/>
            <a:ext cx="11336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ВОЛС</a:t>
            </a:r>
          </a:p>
          <a:p>
            <a:pPr algn="ctr">
              <a:spcAft>
                <a:spcPts val="600"/>
              </a:spcAft>
            </a:pPr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(«последняя миля»)</a:t>
            </a:r>
          </a:p>
        </p:txBody>
      </p:sp>
      <p:cxnSp>
        <p:nvCxnSpPr>
          <p:cNvPr id="34" name="Прямая соединительная линия 33"/>
          <p:cNvCxnSpPr>
            <a:stCxn id="28" idx="2"/>
          </p:cNvCxnSpPr>
          <p:nvPr/>
        </p:nvCxnSpPr>
        <p:spPr>
          <a:xfrm flipH="1">
            <a:off x="4327943" y="2769714"/>
            <a:ext cx="2814" cy="5402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26" idx="1"/>
          </p:cNvCxnSpPr>
          <p:nvPr/>
        </p:nvCxnSpPr>
        <p:spPr>
          <a:xfrm flipV="1">
            <a:off x="4700776" y="3681224"/>
            <a:ext cx="3327608" cy="152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677306" y="1959194"/>
            <a:ext cx="12971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Узел связи в</a:t>
            </a:r>
          </a:p>
          <a:p>
            <a:pPr algn="ctr"/>
            <a:r>
              <a:rPr lang="ru-RU" sz="1100" b="1" kern="0" dirty="0">
                <a:solidFill>
                  <a:schemeClr val="accent6"/>
                </a:solidFill>
                <a:latin typeface="Arial Narrow" panose="020B0606020202030204" pitchFamily="34" charset="0"/>
              </a:rPr>
              <a:t>н</a:t>
            </a:r>
            <a:r>
              <a:rPr lang="ru-RU" sz="1100" b="1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аселенном пункте</a:t>
            </a:r>
            <a:endParaRPr lang="ru-RU" sz="1100" b="1" dirty="0">
              <a:solidFill>
                <a:schemeClr val="accent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6681" y="2894986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ВОЛС   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≤ 80 км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23414" y="3723878"/>
            <a:ext cx="1452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Сеть оператора ШПД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39" name="Текст 4"/>
          <p:cNvSpPr txBox="1">
            <a:spLocks/>
          </p:cNvSpPr>
          <p:nvPr/>
        </p:nvSpPr>
        <p:spPr>
          <a:xfrm>
            <a:off x="12788" y="4122282"/>
            <a:ext cx="908225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buClr>
                <a:srgbClr val="1E3685"/>
              </a:buClr>
              <a:defRPr sz="1400" b="1">
                <a:solidFill>
                  <a:srgbClr val="1E3685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b="0" dirty="0">
                <a:solidFill>
                  <a:schemeClr val="accent6"/>
                </a:solidFill>
              </a:rPr>
              <a:t>В населенном пункте создается узел связи и магистральная линия до него от ближайшей точки присоединения к сети передачи данных Исполнителя, либо в случае экономической целесообразности используется точки присоединения: 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rgbClr val="00B0F0"/>
                </a:solidFill>
              </a:rPr>
              <a:t>Операторов, занимающих существенное положение в сети связи общего пользования в данном населенном пункте ; 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accent6"/>
                </a:solidFill>
              </a:rPr>
              <a:t>ПАО «Ростелеком», созданные в рамках обеспечения оказания универсальных услуг связи  </a:t>
            </a:r>
            <a:r>
              <a:rPr lang="ru-RU" b="0" dirty="0" smtClean="0">
                <a:solidFill>
                  <a:schemeClr val="accent6"/>
                </a:solidFill>
              </a:rPr>
              <a:t>     </a:t>
            </a:r>
            <a:endParaRPr lang="ru-RU" b="0" dirty="0">
              <a:solidFill>
                <a:schemeClr val="accent6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47227" y="1419622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err="1" smtClean="0">
                <a:solidFill>
                  <a:schemeClr val="accent6"/>
                </a:solidFill>
                <a:latin typeface="Arial Narrow" panose="020B0606020202030204" pitchFamily="34" charset="0"/>
              </a:rPr>
              <a:t>Росгвардия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42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5" y="2467141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E:\Для през\scho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7" y="2572619"/>
            <a:ext cx="336037" cy="3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9" y="1906345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96" y="1223233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71" y="1674101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36" y="1968676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E:\Для през\1488299522919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684" y="2091412"/>
            <a:ext cx="348166" cy="3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E:\Для през\first-aid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54" y="1131590"/>
            <a:ext cx="746944" cy="7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E:\Для през\img_48986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5" y="2026388"/>
            <a:ext cx="365749" cy="3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E:\Для през\rhglvszythyxrjftfco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62" y="1735349"/>
            <a:ext cx="502717" cy="5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1154116" y="1534021"/>
            <a:ext cx="949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Местный </a:t>
            </a:r>
          </a:p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орган власти</a:t>
            </a:r>
            <a:endParaRPr lang="ru-RU" sz="1200" dirty="0">
              <a:solidFill>
                <a:schemeClr val="accent6"/>
              </a:solidFill>
            </a:endParaRPr>
          </a:p>
        </p:txBody>
      </p:sp>
      <p:cxnSp>
        <p:nvCxnSpPr>
          <p:cNvPr id="5" name="Соединительная линия уступом 4"/>
          <p:cNvCxnSpPr>
            <a:stCxn id="28" idx="1"/>
            <a:endCxn id="44" idx="2"/>
          </p:cNvCxnSpPr>
          <p:nvPr/>
        </p:nvCxnSpPr>
        <p:spPr>
          <a:xfrm rot="10800000" flipV="1">
            <a:off x="1613680" y="2563912"/>
            <a:ext cx="2475835" cy="390492"/>
          </a:xfrm>
          <a:prstGeom prst="bentConnector4">
            <a:avLst>
              <a:gd name="adj1" fmla="val 58013"/>
              <a:gd name="adj2" fmla="val 15854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9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23" y="1223232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E:\Для през\rhglvszythyxrjftfco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95" y="1282696"/>
            <a:ext cx="502717" cy="5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E:\Для през\clou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88" y="3139163"/>
            <a:ext cx="793986" cy="7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0" name="Соединительная линия уступом 5119"/>
          <p:cNvCxnSpPr>
            <a:stCxn id="28" idx="3"/>
            <a:endCxn id="47" idx="2"/>
          </p:cNvCxnSpPr>
          <p:nvPr/>
        </p:nvCxnSpPr>
        <p:spPr>
          <a:xfrm>
            <a:off x="4572000" y="2563912"/>
            <a:ext cx="2506701" cy="158248"/>
          </a:xfrm>
          <a:prstGeom prst="bentConnector4">
            <a:avLst>
              <a:gd name="adj1" fmla="val 61995"/>
              <a:gd name="adj2" fmla="val 43033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3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 rot="343456">
            <a:off x="764397" y="1041512"/>
            <a:ext cx="7191979" cy="3834494"/>
          </a:xfrm>
          <a:prstGeom prst="rect">
            <a:avLst/>
          </a:prstGeom>
          <a:blipFill dpi="0" rotWithShape="1"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58944"/>
            <a:ext cx="675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ПОДКЛЮЧЕНИЕ ПОСРЕДСТВОМ СПУТНИКОВЫХ ЛИНИЙ СВЯЗИ</a:t>
            </a:r>
          </a:p>
        </p:txBody>
      </p:sp>
      <p:sp>
        <p:nvSpPr>
          <p:cNvPr id="23" name="Текст 4"/>
          <p:cNvSpPr txBox="1">
            <a:spLocks/>
          </p:cNvSpPr>
          <p:nvPr/>
        </p:nvSpPr>
        <p:spPr>
          <a:xfrm>
            <a:off x="5016" y="866088"/>
            <a:ext cx="9108504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buClr>
                <a:srgbClr val="1E3685"/>
              </a:buClr>
              <a:defRPr sz="1400" b="1">
                <a:solidFill>
                  <a:srgbClr val="1E3685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b="0" dirty="0">
                <a:solidFill>
                  <a:schemeClr val="accent6"/>
                </a:solidFill>
              </a:rPr>
              <a:t>В труднодоступных населенных пунктах (протяженность ВОЛС более </a:t>
            </a:r>
            <a:r>
              <a:rPr lang="ru-RU" sz="2000" dirty="0">
                <a:solidFill>
                  <a:srgbClr val="67D3F5"/>
                </a:solidFill>
              </a:rPr>
              <a:t>80</a:t>
            </a:r>
            <a:r>
              <a:rPr lang="ru-RU" b="0" dirty="0">
                <a:solidFill>
                  <a:schemeClr val="accent6"/>
                </a:solidFill>
              </a:rPr>
              <a:t> км) </a:t>
            </a:r>
            <a:r>
              <a:rPr lang="ru-RU" b="0" dirty="0" smtClean="0">
                <a:solidFill>
                  <a:schemeClr val="accent6"/>
                </a:solidFill>
              </a:rPr>
              <a:t>                                                                        социально </a:t>
            </a:r>
            <a:r>
              <a:rPr lang="ru-RU" b="0" dirty="0">
                <a:solidFill>
                  <a:schemeClr val="accent6"/>
                </a:solidFill>
              </a:rPr>
              <a:t>значимые объекты могут подключаться с использованием спутниковых линий </a:t>
            </a:r>
            <a:r>
              <a:rPr lang="ru-RU" b="0" dirty="0" smtClean="0">
                <a:solidFill>
                  <a:schemeClr val="accent6"/>
                </a:solidFill>
              </a:rPr>
              <a:t>связи</a:t>
            </a:r>
            <a:endParaRPr lang="ru-RU" b="0" dirty="0">
              <a:solidFill>
                <a:schemeClr val="accent6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449341"/>
            <a:ext cx="87129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1E3685"/>
              </a:buClr>
            </a:pPr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По </a:t>
            </a:r>
            <a:r>
              <a:rPr lang="ru-RU" sz="1600" dirty="0">
                <a:solidFill>
                  <a:schemeClr val="accent6"/>
                </a:solidFill>
                <a:latin typeface="Arial Narrow" panose="020B0606020202030204" pitchFamily="34" charset="0"/>
              </a:rPr>
              <a:t>согласованию с </a:t>
            </a:r>
            <a:r>
              <a:rPr lang="ru-RU" sz="1600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Минкомсвязью</a:t>
            </a:r>
            <a:r>
              <a:rPr lang="ru-RU" sz="1600" dirty="0">
                <a:solidFill>
                  <a:schemeClr val="accent6"/>
                </a:solidFill>
                <a:latin typeface="Arial Narrow" panose="020B0606020202030204" pitchFamily="34" charset="0"/>
              </a:rPr>
              <a:t> России могут использоваться другие технологии </a:t>
            </a:r>
            <a:r>
              <a:rPr lang="en-US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   </a:t>
            </a:r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(</a:t>
            </a:r>
            <a:r>
              <a:rPr lang="ru-RU" sz="1600" dirty="0">
                <a:solidFill>
                  <a:schemeClr val="accent6"/>
                </a:solidFill>
                <a:latin typeface="Arial Narrow" panose="020B0606020202030204" pitchFamily="34" charset="0"/>
              </a:rPr>
              <a:t>радиорелейная или тропосферная </a:t>
            </a:r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связь, </a:t>
            </a:r>
            <a:r>
              <a:rPr lang="en-US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PLC</a:t>
            </a:r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)</a:t>
            </a:r>
            <a:endParaRPr lang="ru-RU" sz="16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627" y="4449341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*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875" y="3920738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Школа (УИК)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42023" y="392073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Фельдшерско-акушерский</a:t>
            </a:r>
          </a:p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пункт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1205" y="390919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Участковый </a:t>
            </a:r>
          </a:p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пункт полиции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5692" y="3919191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Пожарная часть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30" name="Picture 12" descr="E:\Для през\322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08" y="2427734"/>
            <a:ext cx="1010792" cy="10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>
            <a:endCxn id="30" idx="1"/>
          </p:cNvCxnSpPr>
          <p:nvPr/>
        </p:nvCxnSpPr>
        <p:spPr>
          <a:xfrm>
            <a:off x="7942315" y="2932075"/>
            <a:ext cx="190893" cy="105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2" name="Picture 2" descr="E:\Для през\Satellit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992">
            <a:off x="3903336" y="1398654"/>
            <a:ext cx="572815" cy="4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Для през\f_tarelochka_201426102218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2180" y="2733040"/>
            <a:ext cx="449112" cy="4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Для през\f_tarelochka_201426102218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30" y="2781525"/>
            <a:ext cx="433652" cy="4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Для през\f_tarelochka_201426102218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40" y="2770710"/>
            <a:ext cx="414984" cy="4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Для през\f_tarelochka_201426102218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387">
            <a:off x="7302767" y="1963382"/>
            <a:ext cx="400790" cy="4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>
            <a:endCxn id="36" idx="2"/>
          </p:cNvCxnSpPr>
          <p:nvPr/>
        </p:nvCxnSpPr>
        <p:spPr>
          <a:xfrm flipV="1">
            <a:off x="7569482" y="2401471"/>
            <a:ext cx="3172" cy="1577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42" idx="2"/>
            <a:endCxn id="33" idx="2"/>
          </p:cNvCxnSpPr>
          <p:nvPr/>
        </p:nvCxnSpPr>
        <p:spPr>
          <a:xfrm rot="5400000" flipH="1" flipV="1">
            <a:off x="744485" y="3031627"/>
            <a:ext cx="541726" cy="842775"/>
          </a:xfrm>
          <a:prstGeom prst="bentConnector3">
            <a:avLst>
              <a:gd name="adj1" fmla="val -42198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44" idx="2"/>
            <a:endCxn id="33" idx="2"/>
          </p:cNvCxnSpPr>
          <p:nvPr/>
        </p:nvCxnSpPr>
        <p:spPr>
          <a:xfrm rot="5400000" flipH="1">
            <a:off x="1549404" y="3069485"/>
            <a:ext cx="541725" cy="767061"/>
          </a:xfrm>
          <a:prstGeom prst="bentConnector3">
            <a:avLst>
              <a:gd name="adj1" fmla="val -42199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48" idx="2"/>
            <a:endCxn id="34" idx="2"/>
          </p:cNvCxnSpPr>
          <p:nvPr/>
        </p:nvCxnSpPr>
        <p:spPr>
          <a:xfrm rot="5400000" flipH="1" flipV="1">
            <a:off x="4004048" y="3232769"/>
            <a:ext cx="493239" cy="488975"/>
          </a:xfrm>
          <a:prstGeom prst="bentConnector3">
            <a:avLst>
              <a:gd name="adj1" fmla="val -46347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45" idx="2"/>
            <a:endCxn id="35" idx="2"/>
          </p:cNvCxnSpPr>
          <p:nvPr/>
        </p:nvCxnSpPr>
        <p:spPr>
          <a:xfrm rot="5400000" flipH="1" flipV="1">
            <a:off x="5866690" y="3209834"/>
            <a:ext cx="504053" cy="524029"/>
          </a:xfrm>
          <a:prstGeom prst="bentConnector3">
            <a:avLst>
              <a:gd name="adj1" fmla="val -4535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2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" y="2675819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E:\Для през\schoo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3" y="2781297"/>
            <a:ext cx="336037" cy="3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67" y="2675818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73" y="2675816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E:\Для през\1488299522919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21" y="2798552"/>
            <a:ext cx="348166" cy="3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E:\Для през\first-aid-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25" y="2584175"/>
            <a:ext cx="746944" cy="7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51" y="2675817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E:\Для през\rhglvszythyxrjftfcoy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69" y="2735281"/>
            <a:ext cx="502717" cy="5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E:\Для през\clou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61" y="2420019"/>
            <a:ext cx="793986" cy="7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51"/>
          <p:cNvGrpSpPr/>
          <p:nvPr/>
        </p:nvGrpSpPr>
        <p:grpSpPr>
          <a:xfrm rot="20156122">
            <a:off x="1640811" y="2273734"/>
            <a:ext cx="2384375" cy="59739"/>
            <a:chOff x="498529" y="2283718"/>
            <a:chExt cx="3065159" cy="144016"/>
          </a:xfrm>
        </p:grpSpPr>
        <p:cxnSp>
          <p:nvCxnSpPr>
            <p:cNvPr id="53" name="Прямая со стрелкой 52"/>
            <p:cNvCxnSpPr/>
            <p:nvPr/>
          </p:nvCxnSpPr>
          <p:spPr>
            <a:xfrm flipH="1">
              <a:off x="498529" y="2283718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lg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1763688" y="2427734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olid"/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1763688" y="2283718"/>
              <a:ext cx="534841" cy="144016"/>
            </a:xfrm>
            <a:prstGeom prst="line">
              <a:avLst/>
            </a:prstGeom>
            <a:ln w="1270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 rot="15642634">
            <a:off x="3825164" y="2338397"/>
            <a:ext cx="916143" cy="45719"/>
            <a:chOff x="498529" y="2283718"/>
            <a:chExt cx="3065159" cy="144016"/>
          </a:xfrm>
        </p:grpSpPr>
        <p:cxnSp>
          <p:nvCxnSpPr>
            <p:cNvPr id="57" name="Прямая со стрелкой 56"/>
            <p:cNvCxnSpPr/>
            <p:nvPr/>
          </p:nvCxnSpPr>
          <p:spPr>
            <a:xfrm flipH="1">
              <a:off x="498529" y="2283718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lg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V="1">
              <a:off x="1763688" y="2427734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olid"/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1763688" y="2283718"/>
              <a:ext cx="534841" cy="144016"/>
            </a:xfrm>
            <a:prstGeom prst="line">
              <a:avLst/>
            </a:prstGeom>
            <a:ln w="1270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 rot="12070681">
            <a:off x="4350627" y="2263634"/>
            <a:ext cx="1868105" cy="97792"/>
            <a:chOff x="498529" y="2283718"/>
            <a:chExt cx="3065159" cy="144016"/>
          </a:xfrm>
        </p:grpSpPr>
        <p:cxnSp>
          <p:nvCxnSpPr>
            <p:cNvPr id="61" name="Прямая со стрелкой 60"/>
            <p:cNvCxnSpPr/>
            <p:nvPr/>
          </p:nvCxnSpPr>
          <p:spPr>
            <a:xfrm flipH="1">
              <a:off x="498529" y="2283718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lg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V="1">
              <a:off x="1763688" y="2427734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olid"/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1763688" y="2283718"/>
              <a:ext cx="534841" cy="144016"/>
            </a:xfrm>
            <a:prstGeom prst="line">
              <a:avLst/>
            </a:prstGeom>
            <a:ln w="1270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 rot="11146581">
            <a:off x="4469578" y="1944445"/>
            <a:ext cx="2853807" cy="51921"/>
            <a:chOff x="498529" y="2283718"/>
            <a:chExt cx="3065159" cy="144016"/>
          </a:xfrm>
        </p:grpSpPr>
        <p:cxnSp>
          <p:nvCxnSpPr>
            <p:cNvPr id="65" name="Прямая со стрелкой 64"/>
            <p:cNvCxnSpPr/>
            <p:nvPr/>
          </p:nvCxnSpPr>
          <p:spPr>
            <a:xfrm flipH="1">
              <a:off x="498529" y="2283718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lg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V="1">
              <a:off x="1763688" y="2427734"/>
              <a:ext cx="1800000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olid"/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1763688" y="2283718"/>
              <a:ext cx="534841" cy="144016"/>
            </a:xfrm>
            <a:prstGeom prst="line">
              <a:avLst/>
            </a:prstGeom>
            <a:ln w="1270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227424"/>
            <a:ext cx="654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ЗАДАЧИ РЕГИОНОВ</a:t>
            </a:r>
            <a:endParaRPr lang="ru-RU" sz="20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orbis_sisapeittoverkko_piirro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363690"/>
            <a:ext cx="1545755" cy="14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arabato-camara-seguridad_1034-5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35" y="1275606"/>
            <a:ext cx="1167861" cy="116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6542" y="1347614"/>
            <a:ext cx="67517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Оснащение социально значимых объектов внутренней инфраструктурой (</a:t>
            </a:r>
            <a:r>
              <a:rPr lang="ru-RU" sz="1600" u="sng" dirty="0" err="1" smtClean="0">
                <a:latin typeface="Arial Narrow" panose="020B0606020202030204" pitchFamily="34" charset="0"/>
              </a:rPr>
              <a:t>Минкомсвязь</a:t>
            </a:r>
            <a:r>
              <a:rPr lang="ru-RU" sz="1600" u="sng" dirty="0" smtClean="0">
                <a:latin typeface="Arial Narrow" panose="020B0606020202030204" pitchFamily="34" charset="0"/>
              </a:rPr>
              <a:t> России обеспечивает объект линией связи и обеспечивает оказание услуг связи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Требования по оснащению внутренней инфраструктурой формируют Федеральные органы власти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Планируется выделить субсидии субъектам Российской Федерации для оснащения инфраструктурой образовательных организаций (отв. </a:t>
            </a:r>
            <a:r>
              <a:rPr lang="ru-RU" sz="1600" dirty="0" err="1" smtClean="0">
                <a:latin typeface="Arial Narrow" panose="020B0606020202030204" pitchFamily="34" charset="0"/>
              </a:rPr>
              <a:t>Минпросвещения</a:t>
            </a:r>
            <a:r>
              <a:rPr lang="ru-RU" sz="1600" dirty="0" smtClean="0">
                <a:latin typeface="Arial Narrow" panose="020B0606020202030204" pitchFamily="34" charset="0"/>
              </a:rPr>
              <a:t> России)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80348" y="3874292"/>
            <a:ext cx="9108504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buClr>
                <a:srgbClr val="1E3685"/>
              </a:buClr>
              <a:defRPr sz="1400" b="1">
                <a:solidFill>
                  <a:srgbClr val="1E3685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2400" dirty="0" smtClean="0">
                <a:solidFill>
                  <a:schemeClr val="accent6"/>
                </a:solidFill>
              </a:rPr>
              <a:t>Проблемный вопрос: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ru-RU" sz="2000" b="0" dirty="0"/>
              <a:t>срок окончания </a:t>
            </a:r>
            <a:r>
              <a:rPr lang="ru-RU" sz="2000" b="0" dirty="0" smtClean="0">
                <a:solidFill>
                  <a:srgbClr val="00B0F0"/>
                </a:solidFill>
              </a:rPr>
              <a:t>действующих контрактов по подключению к сети «Интернет»</a:t>
            </a:r>
          </a:p>
        </p:txBody>
      </p:sp>
      <p:pic>
        <p:nvPicPr>
          <p:cNvPr id="12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227424"/>
            <a:ext cx="654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ЗАДАЧИ РЕГИОНОВ</a:t>
            </a:r>
            <a:endParaRPr lang="ru-RU" sz="20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9652" y="1508467"/>
            <a:ext cx="59705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Привлечение местного малого бизнеса к решению проблемы «последней мили»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Решение вопросов землеотвода, энергообеспечения, разрешительных документов для размещения средств связи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Контроль и учет подключения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" name="Изображение 1" descr="dacha-12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71750"/>
            <a:ext cx="2987824" cy="23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227424"/>
            <a:ext cx="654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Изменение условий универсальной услуги связи</a:t>
            </a:r>
            <a:endParaRPr lang="ru-RU" sz="20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6382" y="1635646"/>
            <a:ext cx="597054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Услуга в населенных пунктах 100+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Недискриминационный доступ для физических и юридических лиц (запрет отказа в подключении)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по регулируемым тарифам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Отказ от пунктов коллективного доступа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Сотовая связь там, где её нет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Сохранение таксофонов (прорабатывается возможность подключения системы оповещения при ЧС)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Бесплатный доступ к </a:t>
            </a:r>
            <a:r>
              <a:rPr lang="en-US" sz="1600" dirty="0" smtClean="0">
                <a:latin typeface="Arial Narrow" panose="020B0606020202030204" pitchFamily="34" charset="0"/>
              </a:rPr>
              <a:t>Wi-Fi </a:t>
            </a:r>
            <a:r>
              <a:rPr lang="ru-RU" sz="1600" dirty="0" smtClean="0">
                <a:latin typeface="Arial Narrow" panose="020B0606020202030204" pitchFamily="34" charset="0"/>
              </a:rPr>
              <a:t>и к местной телефонной связи на фиксированные номера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915" y="1059582"/>
            <a:ext cx="686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Законопроект проходит согласование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30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0304" y="848737"/>
            <a:ext cx="2952328" cy="81563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04528A"/>
                </a:solidFill>
                <a:latin typeface="Arial Narrow" panose="020B0606020202030204" pitchFamily="34" charset="0"/>
              </a:rPr>
              <a:t>Министерство цифрового развития, связи и массовых коммуникаций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510" y="411510"/>
            <a:ext cx="1258166" cy="1561852"/>
          </a:xfrm>
          <a:prstGeom prst="rect">
            <a:avLst/>
          </a:prstGeom>
          <a:solidFill>
            <a:srgbClr val="F2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04106"/>
            <a:ext cx="141913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587974"/>
            <a:ext cx="1656184" cy="432048"/>
          </a:xfrm>
          <a:prstGeom prst="rect">
            <a:avLst/>
          </a:prstGeom>
          <a:solidFill>
            <a:srgbClr val="F2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14547" y="4619438"/>
            <a:ext cx="1116397" cy="2520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25 января 2019 г.</a:t>
            </a:r>
            <a:endParaRPr lang="ru-RU" sz="1100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911" y="2859782"/>
            <a:ext cx="4067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4528A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67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9" y="227424"/>
            <a:ext cx="586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ПОДКЛЮЧЕНИЕ СОЦИАЛЬНО ЗНАЧИМЫХ ОБЪЕКТОВ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-1408" y="47596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E3685"/>
              </a:buClr>
            </a:pPr>
            <a:r>
              <a:rPr lang="ru-RU" sz="32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Подключить</a:t>
            </a:r>
            <a:r>
              <a:rPr lang="ru-RU" sz="60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>
                <a:solidFill>
                  <a:schemeClr val="accent6"/>
                </a:solidFill>
                <a:latin typeface="Arial Narrow" panose="020B0606020202030204" pitchFamily="34" charset="0"/>
              </a:rPr>
              <a:t>к сети «Интернет»: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-474910" y="4469358"/>
            <a:ext cx="10153128" cy="411509"/>
          </a:xfrm>
          <a:prstGeom prst="rect">
            <a:avLst/>
          </a:prstGeom>
        </p:spPr>
        <p:txBody>
          <a:bodyPr lIns="180000" tIns="54000" rIns="180000" bIns="0"/>
          <a:lstStyle/>
          <a:p>
            <a:pPr algn="ctr">
              <a:spcAft>
                <a:spcPts val="600"/>
              </a:spcAft>
              <a:buFont typeface="Arial" pitchFamily="34" charset="0"/>
              <a:buNone/>
            </a:pPr>
            <a:r>
              <a:rPr lang="ru-RU" dirty="0">
                <a:solidFill>
                  <a:schemeClr val="accent6"/>
                </a:solidFill>
                <a:latin typeface="Arial Narrow" panose="020B0606020202030204" pitchFamily="34" charset="0"/>
              </a:rPr>
              <a:t>Оказание типовых цифровых услуг планируется более 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 тыс.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/>
                </a:solidFill>
                <a:latin typeface="Arial Narrow" panose="020B0606020202030204" pitchFamily="34" charset="0"/>
              </a:rPr>
              <a:t>социально значимых объектов</a:t>
            </a:r>
            <a:endParaRPr lang="ru-RU" sz="16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31185"/>
              </p:ext>
            </p:extLst>
          </p:nvPr>
        </p:nvGraphicFramePr>
        <p:xfrm>
          <a:off x="266760" y="1393627"/>
          <a:ext cx="8971751" cy="315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179"/>
                <a:gridCol w="7521436"/>
                <a:gridCol w="1224136"/>
              </a:tblGrid>
              <a:tr h="389729">
                <a:tc>
                  <a:txBody>
                    <a:bodyPr/>
                    <a:lstStyle/>
                    <a:p>
                      <a:endParaRPr lang="ru-RU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Фельдшерские и фельдшерско-акушерские пункты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1E368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604">
                <a:tc>
                  <a:txBody>
                    <a:bodyPr/>
                    <a:lstStyle/>
                    <a:p>
                      <a:endParaRPr lang="ru-RU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Общеобразовательные организации и государственные (муниципальные)               образовательные организации (в</a:t>
                      </a:r>
                      <a:r>
                        <a:rPr lang="ru-RU" sz="16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том числе УИК</a:t>
                      </a: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1E368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729">
                <a:tc>
                  <a:txBody>
                    <a:bodyPr/>
                    <a:lstStyle/>
                    <a:p>
                      <a:endParaRPr lang="ru-RU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Органы государственной власти и органы местного самоуправления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1E368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729">
                <a:tc>
                  <a:txBody>
                    <a:bodyPr/>
                    <a:lstStyle/>
                    <a:p>
                      <a:endParaRPr lang="ru-RU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Пожарные части и пожарные посты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1E368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729">
                <a:tc>
                  <a:txBody>
                    <a:bodyPr/>
                    <a:lstStyle/>
                    <a:p>
                      <a:endParaRPr lang="ru-RU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Участковые пункты полиции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1E368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604">
                <a:tc>
                  <a:txBody>
                    <a:bodyPr/>
                    <a:lstStyle/>
                    <a:p>
                      <a:endParaRPr lang="ru-RU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Территориальные органы</a:t>
                      </a:r>
                      <a:r>
                        <a:rPr lang="ru-RU" sz="16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и подразделения</a:t>
                      </a: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Росгвардии</a:t>
                      </a:r>
                      <a:endParaRPr lang="ru-RU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1E368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4216">
                <a:tc>
                  <a:txBody>
                    <a:bodyPr/>
                    <a:lstStyle/>
                    <a:p>
                      <a:endParaRPr lang="ru-RU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Избирательные комиссии (субъектов и территориальные)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1E368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94693" y="1446973"/>
            <a:ext cx="344168" cy="349065"/>
            <a:chOff x="-3091488" y="1996158"/>
            <a:chExt cx="2802947" cy="2810943"/>
          </a:xfrm>
        </p:grpSpPr>
        <p:sp>
          <p:nvSpPr>
            <p:cNvPr id="59" name="Крест 58"/>
            <p:cNvSpPr/>
            <p:nvPr/>
          </p:nvSpPr>
          <p:spPr>
            <a:xfrm>
              <a:off x="-3091488" y="1996158"/>
              <a:ext cx="2802947" cy="2810943"/>
            </a:xfrm>
            <a:prstGeom prst="plus">
              <a:avLst>
                <a:gd name="adj" fmla="val 29430"/>
              </a:avLst>
            </a:prstGeom>
            <a:solidFill>
              <a:srgbClr val="1E3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1712715" y="3522314"/>
              <a:ext cx="45719" cy="611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Трапеция 60"/>
            <p:cNvSpPr/>
            <p:nvPr/>
          </p:nvSpPr>
          <p:spPr>
            <a:xfrm>
              <a:off x="-1903041" y="4138166"/>
              <a:ext cx="426370" cy="128102"/>
            </a:xfrm>
            <a:prstGeom prst="trapezoid">
              <a:avLst>
                <a:gd name="adj" fmla="val 835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-2304764" y="3199121"/>
              <a:ext cx="1260140" cy="1007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Хорда 62"/>
            <p:cNvSpPr/>
            <p:nvPr/>
          </p:nvSpPr>
          <p:spPr>
            <a:xfrm>
              <a:off x="-2218600" y="2629804"/>
              <a:ext cx="1065964" cy="892510"/>
            </a:xfrm>
            <a:prstGeom prst="chord">
              <a:avLst>
                <a:gd name="adj1" fmla="val 1384573"/>
                <a:gd name="adj2" fmla="val 93193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-1938801" y="3341915"/>
              <a:ext cx="676058" cy="808864"/>
            </a:xfrm>
            <a:custGeom>
              <a:avLst/>
              <a:gdLst>
                <a:gd name="connsiteX0" fmla="*/ 141514 w 635000"/>
                <a:gd name="connsiteY0" fmla="*/ 776514 h 776514"/>
                <a:gd name="connsiteX1" fmla="*/ 47171 w 635000"/>
                <a:gd name="connsiteY1" fmla="*/ 537028 h 776514"/>
                <a:gd name="connsiteX2" fmla="*/ 326571 w 635000"/>
                <a:gd name="connsiteY2" fmla="*/ 293914 h 776514"/>
                <a:gd name="connsiteX3" fmla="*/ 635000 w 635000"/>
                <a:gd name="connsiteY3" fmla="*/ 0 h 776514"/>
                <a:gd name="connsiteX4" fmla="*/ 381000 w 635000"/>
                <a:gd name="connsiteY4" fmla="*/ 141514 h 776514"/>
                <a:gd name="connsiteX5" fmla="*/ 0 w 635000"/>
                <a:gd name="connsiteY5" fmla="*/ 442685 h 776514"/>
                <a:gd name="connsiteX6" fmla="*/ 141514 w 635000"/>
                <a:gd name="connsiteY6" fmla="*/ 776514 h 776514"/>
                <a:gd name="connsiteX0" fmla="*/ 156986 w 650472"/>
                <a:gd name="connsiteY0" fmla="*/ 776514 h 776514"/>
                <a:gd name="connsiteX1" fmla="*/ 62643 w 650472"/>
                <a:gd name="connsiteY1" fmla="*/ 537028 h 776514"/>
                <a:gd name="connsiteX2" fmla="*/ 342043 w 650472"/>
                <a:gd name="connsiteY2" fmla="*/ 293914 h 776514"/>
                <a:gd name="connsiteX3" fmla="*/ 650472 w 650472"/>
                <a:gd name="connsiteY3" fmla="*/ 0 h 776514"/>
                <a:gd name="connsiteX4" fmla="*/ 396472 w 650472"/>
                <a:gd name="connsiteY4" fmla="*/ 141514 h 776514"/>
                <a:gd name="connsiteX5" fmla="*/ 15472 w 650472"/>
                <a:gd name="connsiteY5" fmla="*/ 442685 h 776514"/>
                <a:gd name="connsiteX6" fmla="*/ 156986 w 650472"/>
                <a:gd name="connsiteY6" fmla="*/ 776514 h 776514"/>
                <a:gd name="connsiteX0" fmla="*/ 114230 w 654887"/>
                <a:gd name="connsiteY0" fmla="*/ 783771 h 783771"/>
                <a:gd name="connsiteX1" fmla="*/ 67058 w 654887"/>
                <a:gd name="connsiteY1" fmla="*/ 537028 h 783771"/>
                <a:gd name="connsiteX2" fmla="*/ 346458 w 654887"/>
                <a:gd name="connsiteY2" fmla="*/ 293914 h 783771"/>
                <a:gd name="connsiteX3" fmla="*/ 654887 w 654887"/>
                <a:gd name="connsiteY3" fmla="*/ 0 h 783771"/>
                <a:gd name="connsiteX4" fmla="*/ 400887 w 654887"/>
                <a:gd name="connsiteY4" fmla="*/ 141514 h 783771"/>
                <a:gd name="connsiteX5" fmla="*/ 19887 w 654887"/>
                <a:gd name="connsiteY5" fmla="*/ 442685 h 783771"/>
                <a:gd name="connsiteX6" fmla="*/ 114230 w 654887"/>
                <a:gd name="connsiteY6" fmla="*/ 783771 h 783771"/>
                <a:gd name="connsiteX0" fmla="*/ 114230 w 654887"/>
                <a:gd name="connsiteY0" fmla="*/ 783771 h 786930"/>
                <a:gd name="connsiteX1" fmla="*/ 67058 w 654887"/>
                <a:gd name="connsiteY1" fmla="*/ 537028 h 786930"/>
                <a:gd name="connsiteX2" fmla="*/ 346458 w 654887"/>
                <a:gd name="connsiteY2" fmla="*/ 293914 h 786930"/>
                <a:gd name="connsiteX3" fmla="*/ 654887 w 654887"/>
                <a:gd name="connsiteY3" fmla="*/ 0 h 786930"/>
                <a:gd name="connsiteX4" fmla="*/ 400887 w 654887"/>
                <a:gd name="connsiteY4" fmla="*/ 141514 h 786930"/>
                <a:gd name="connsiteX5" fmla="*/ 19887 w 654887"/>
                <a:gd name="connsiteY5" fmla="*/ 442685 h 786930"/>
                <a:gd name="connsiteX6" fmla="*/ 114230 w 654887"/>
                <a:gd name="connsiteY6" fmla="*/ 783771 h 786930"/>
                <a:gd name="connsiteX0" fmla="*/ 113464 w 654121"/>
                <a:gd name="connsiteY0" fmla="*/ 783771 h 786930"/>
                <a:gd name="connsiteX1" fmla="*/ 66292 w 654121"/>
                <a:gd name="connsiteY1" fmla="*/ 537028 h 786930"/>
                <a:gd name="connsiteX2" fmla="*/ 345692 w 654121"/>
                <a:gd name="connsiteY2" fmla="*/ 293914 h 786930"/>
                <a:gd name="connsiteX3" fmla="*/ 654121 w 654121"/>
                <a:gd name="connsiteY3" fmla="*/ 0 h 786930"/>
                <a:gd name="connsiteX4" fmla="*/ 400121 w 654121"/>
                <a:gd name="connsiteY4" fmla="*/ 141514 h 786930"/>
                <a:gd name="connsiteX5" fmla="*/ 19121 w 654121"/>
                <a:gd name="connsiteY5" fmla="*/ 442685 h 786930"/>
                <a:gd name="connsiteX6" fmla="*/ 113464 w 654121"/>
                <a:gd name="connsiteY6" fmla="*/ 783771 h 786930"/>
                <a:gd name="connsiteX0" fmla="*/ 128144 w 668801"/>
                <a:gd name="connsiteY0" fmla="*/ 783771 h 786930"/>
                <a:gd name="connsiteX1" fmla="*/ 80972 w 668801"/>
                <a:gd name="connsiteY1" fmla="*/ 537028 h 786930"/>
                <a:gd name="connsiteX2" fmla="*/ 360372 w 668801"/>
                <a:gd name="connsiteY2" fmla="*/ 293914 h 786930"/>
                <a:gd name="connsiteX3" fmla="*/ 668801 w 668801"/>
                <a:gd name="connsiteY3" fmla="*/ 0 h 786930"/>
                <a:gd name="connsiteX4" fmla="*/ 414801 w 668801"/>
                <a:gd name="connsiteY4" fmla="*/ 141514 h 786930"/>
                <a:gd name="connsiteX5" fmla="*/ 33801 w 668801"/>
                <a:gd name="connsiteY5" fmla="*/ 442685 h 786930"/>
                <a:gd name="connsiteX6" fmla="*/ 128144 w 668801"/>
                <a:gd name="connsiteY6" fmla="*/ 783771 h 786930"/>
                <a:gd name="connsiteX0" fmla="*/ 128144 w 668801"/>
                <a:gd name="connsiteY0" fmla="*/ 783771 h 786930"/>
                <a:gd name="connsiteX1" fmla="*/ 80972 w 668801"/>
                <a:gd name="connsiteY1" fmla="*/ 537028 h 786930"/>
                <a:gd name="connsiteX2" fmla="*/ 360372 w 668801"/>
                <a:gd name="connsiteY2" fmla="*/ 293914 h 786930"/>
                <a:gd name="connsiteX3" fmla="*/ 668801 w 668801"/>
                <a:gd name="connsiteY3" fmla="*/ 0 h 786930"/>
                <a:gd name="connsiteX4" fmla="*/ 414801 w 668801"/>
                <a:gd name="connsiteY4" fmla="*/ 141514 h 786930"/>
                <a:gd name="connsiteX5" fmla="*/ 33801 w 668801"/>
                <a:gd name="connsiteY5" fmla="*/ 442685 h 786930"/>
                <a:gd name="connsiteX6" fmla="*/ 128144 w 668801"/>
                <a:gd name="connsiteY6" fmla="*/ 783771 h 786930"/>
                <a:gd name="connsiteX0" fmla="*/ 128144 w 668801"/>
                <a:gd name="connsiteY0" fmla="*/ 783771 h 787035"/>
                <a:gd name="connsiteX1" fmla="*/ 80972 w 668801"/>
                <a:gd name="connsiteY1" fmla="*/ 537028 h 787035"/>
                <a:gd name="connsiteX2" fmla="*/ 360372 w 668801"/>
                <a:gd name="connsiteY2" fmla="*/ 293914 h 787035"/>
                <a:gd name="connsiteX3" fmla="*/ 668801 w 668801"/>
                <a:gd name="connsiteY3" fmla="*/ 0 h 787035"/>
                <a:gd name="connsiteX4" fmla="*/ 414801 w 668801"/>
                <a:gd name="connsiteY4" fmla="*/ 141514 h 787035"/>
                <a:gd name="connsiteX5" fmla="*/ 33801 w 668801"/>
                <a:gd name="connsiteY5" fmla="*/ 442685 h 787035"/>
                <a:gd name="connsiteX6" fmla="*/ 128144 w 668801"/>
                <a:gd name="connsiteY6" fmla="*/ 783771 h 787035"/>
                <a:gd name="connsiteX0" fmla="*/ 128144 w 668801"/>
                <a:gd name="connsiteY0" fmla="*/ 783771 h 787035"/>
                <a:gd name="connsiteX1" fmla="*/ 80972 w 668801"/>
                <a:gd name="connsiteY1" fmla="*/ 537028 h 787035"/>
                <a:gd name="connsiteX2" fmla="*/ 360372 w 668801"/>
                <a:gd name="connsiteY2" fmla="*/ 293914 h 787035"/>
                <a:gd name="connsiteX3" fmla="*/ 668801 w 668801"/>
                <a:gd name="connsiteY3" fmla="*/ 0 h 787035"/>
                <a:gd name="connsiteX4" fmla="*/ 414801 w 668801"/>
                <a:gd name="connsiteY4" fmla="*/ 141514 h 787035"/>
                <a:gd name="connsiteX5" fmla="*/ 33801 w 668801"/>
                <a:gd name="connsiteY5" fmla="*/ 442685 h 787035"/>
                <a:gd name="connsiteX6" fmla="*/ 128144 w 668801"/>
                <a:gd name="connsiteY6" fmla="*/ 783771 h 787035"/>
                <a:gd name="connsiteX0" fmla="*/ 128144 w 668801"/>
                <a:gd name="connsiteY0" fmla="*/ 783771 h 787035"/>
                <a:gd name="connsiteX1" fmla="*/ 80972 w 668801"/>
                <a:gd name="connsiteY1" fmla="*/ 537028 h 787035"/>
                <a:gd name="connsiteX2" fmla="*/ 360372 w 668801"/>
                <a:gd name="connsiteY2" fmla="*/ 293914 h 787035"/>
                <a:gd name="connsiteX3" fmla="*/ 668801 w 668801"/>
                <a:gd name="connsiteY3" fmla="*/ 0 h 787035"/>
                <a:gd name="connsiteX4" fmla="*/ 414801 w 668801"/>
                <a:gd name="connsiteY4" fmla="*/ 141514 h 787035"/>
                <a:gd name="connsiteX5" fmla="*/ 33801 w 668801"/>
                <a:gd name="connsiteY5" fmla="*/ 442685 h 787035"/>
                <a:gd name="connsiteX6" fmla="*/ 128144 w 668801"/>
                <a:gd name="connsiteY6" fmla="*/ 783771 h 787035"/>
                <a:gd name="connsiteX0" fmla="*/ 128144 w 668801"/>
                <a:gd name="connsiteY0" fmla="*/ 783771 h 787035"/>
                <a:gd name="connsiteX1" fmla="*/ 80972 w 668801"/>
                <a:gd name="connsiteY1" fmla="*/ 537028 h 787035"/>
                <a:gd name="connsiteX2" fmla="*/ 360372 w 668801"/>
                <a:gd name="connsiteY2" fmla="*/ 293914 h 787035"/>
                <a:gd name="connsiteX3" fmla="*/ 668801 w 668801"/>
                <a:gd name="connsiteY3" fmla="*/ 0 h 787035"/>
                <a:gd name="connsiteX4" fmla="*/ 414801 w 668801"/>
                <a:gd name="connsiteY4" fmla="*/ 141514 h 787035"/>
                <a:gd name="connsiteX5" fmla="*/ 33801 w 668801"/>
                <a:gd name="connsiteY5" fmla="*/ 442685 h 787035"/>
                <a:gd name="connsiteX6" fmla="*/ 128144 w 668801"/>
                <a:gd name="connsiteY6" fmla="*/ 783771 h 787035"/>
                <a:gd name="connsiteX0" fmla="*/ 128144 w 668801"/>
                <a:gd name="connsiteY0" fmla="*/ 783771 h 787035"/>
                <a:gd name="connsiteX1" fmla="*/ 80972 w 668801"/>
                <a:gd name="connsiteY1" fmla="*/ 537028 h 787035"/>
                <a:gd name="connsiteX2" fmla="*/ 360372 w 668801"/>
                <a:gd name="connsiteY2" fmla="*/ 293914 h 787035"/>
                <a:gd name="connsiteX3" fmla="*/ 668801 w 668801"/>
                <a:gd name="connsiteY3" fmla="*/ 0 h 787035"/>
                <a:gd name="connsiteX4" fmla="*/ 414801 w 668801"/>
                <a:gd name="connsiteY4" fmla="*/ 141514 h 787035"/>
                <a:gd name="connsiteX5" fmla="*/ 33801 w 668801"/>
                <a:gd name="connsiteY5" fmla="*/ 442685 h 787035"/>
                <a:gd name="connsiteX6" fmla="*/ 128144 w 668801"/>
                <a:gd name="connsiteY6" fmla="*/ 783771 h 787035"/>
                <a:gd name="connsiteX0" fmla="*/ 128144 w 668801"/>
                <a:gd name="connsiteY0" fmla="*/ 783771 h 787035"/>
                <a:gd name="connsiteX1" fmla="*/ 80972 w 668801"/>
                <a:gd name="connsiteY1" fmla="*/ 537028 h 787035"/>
                <a:gd name="connsiteX2" fmla="*/ 360372 w 668801"/>
                <a:gd name="connsiteY2" fmla="*/ 293914 h 787035"/>
                <a:gd name="connsiteX3" fmla="*/ 668801 w 668801"/>
                <a:gd name="connsiteY3" fmla="*/ 0 h 787035"/>
                <a:gd name="connsiteX4" fmla="*/ 414801 w 668801"/>
                <a:gd name="connsiteY4" fmla="*/ 141514 h 787035"/>
                <a:gd name="connsiteX5" fmla="*/ 33801 w 668801"/>
                <a:gd name="connsiteY5" fmla="*/ 442685 h 787035"/>
                <a:gd name="connsiteX6" fmla="*/ 128144 w 668801"/>
                <a:gd name="connsiteY6" fmla="*/ 783771 h 787035"/>
                <a:gd name="connsiteX0" fmla="*/ 128144 w 676058"/>
                <a:gd name="connsiteY0" fmla="*/ 805543 h 808807"/>
                <a:gd name="connsiteX1" fmla="*/ 80972 w 676058"/>
                <a:gd name="connsiteY1" fmla="*/ 558800 h 808807"/>
                <a:gd name="connsiteX2" fmla="*/ 360372 w 676058"/>
                <a:gd name="connsiteY2" fmla="*/ 315686 h 808807"/>
                <a:gd name="connsiteX3" fmla="*/ 676058 w 676058"/>
                <a:gd name="connsiteY3" fmla="*/ 0 h 808807"/>
                <a:gd name="connsiteX4" fmla="*/ 414801 w 676058"/>
                <a:gd name="connsiteY4" fmla="*/ 163286 h 808807"/>
                <a:gd name="connsiteX5" fmla="*/ 33801 w 676058"/>
                <a:gd name="connsiteY5" fmla="*/ 464457 h 808807"/>
                <a:gd name="connsiteX6" fmla="*/ 128144 w 676058"/>
                <a:gd name="connsiteY6" fmla="*/ 805543 h 808807"/>
                <a:gd name="connsiteX0" fmla="*/ 128144 w 676058"/>
                <a:gd name="connsiteY0" fmla="*/ 805543 h 808807"/>
                <a:gd name="connsiteX1" fmla="*/ 80972 w 676058"/>
                <a:gd name="connsiteY1" fmla="*/ 558800 h 808807"/>
                <a:gd name="connsiteX2" fmla="*/ 360372 w 676058"/>
                <a:gd name="connsiteY2" fmla="*/ 315686 h 808807"/>
                <a:gd name="connsiteX3" fmla="*/ 676058 w 676058"/>
                <a:gd name="connsiteY3" fmla="*/ 0 h 808807"/>
                <a:gd name="connsiteX4" fmla="*/ 465601 w 676058"/>
                <a:gd name="connsiteY4" fmla="*/ 181429 h 808807"/>
                <a:gd name="connsiteX5" fmla="*/ 33801 w 676058"/>
                <a:gd name="connsiteY5" fmla="*/ 464457 h 808807"/>
                <a:gd name="connsiteX6" fmla="*/ 128144 w 676058"/>
                <a:gd name="connsiteY6" fmla="*/ 805543 h 808807"/>
                <a:gd name="connsiteX0" fmla="*/ 128144 w 676058"/>
                <a:gd name="connsiteY0" fmla="*/ 805543 h 808807"/>
                <a:gd name="connsiteX1" fmla="*/ 80972 w 676058"/>
                <a:gd name="connsiteY1" fmla="*/ 558800 h 808807"/>
                <a:gd name="connsiteX2" fmla="*/ 360372 w 676058"/>
                <a:gd name="connsiteY2" fmla="*/ 315686 h 808807"/>
                <a:gd name="connsiteX3" fmla="*/ 676058 w 676058"/>
                <a:gd name="connsiteY3" fmla="*/ 0 h 808807"/>
                <a:gd name="connsiteX4" fmla="*/ 458344 w 676058"/>
                <a:gd name="connsiteY4" fmla="*/ 159658 h 808807"/>
                <a:gd name="connsiteX5" fmla="*/ 33801 w 676058"/>
                <a:gd name="connsiteY5" fmla="*/ 464457 h 808807"/>
                <a:gd name="connsiteX6" fmla="*/ 128144 w 676058"/>
                <a:gd name="connsiteY6" fmla="*/ 805543 h 808807"/>
                <a:gd name="connsiteX0" fmla="*/ 128144 w 676058"/>
                <a:gd name="connsiteY0" fmla="*/ 805543 h 808807"/>
                <a:gd name="connsiteX1" fmla="*/ 80972 w 676058"/>
                <a:gd name="connsiteY1" fmla="*/ 558800 h 808807"/>
                <a:gd name="connsiteX2" fmla="*/ 360372 w 676058"/>
                <a:gd name="connsiteY2" fmla="*/ 315686 h 808807"/>
                <a:gd name="connsiteX3" fmla="*/ 676058 w 676058"/>
                <a:gd name="connsiteY3" fmla="*/ 0 h 808807"/>
                <a:gd name="connsiteX4" fmla="*/ 458344 w 676058"/>
                <a:gd name="connsiteY4" fmla="*/ 159658 h 808807"/>
                <a:gd name="connsiteX5" fmla="*/ 33801 w 676058"/>
                <a:gd name="connsiteY5" fmla="*/ 464457 h 808807"/>
                <a:gd name="connsiteX6" fmla="*/ 128144 w 676058"/>
                <a:gd name="connsiteY6" fmla="*/ 805543 h 808807"/>
                <a:gd name="connsiteX0" fmla="*/ 128144 w 676058"/>
                <a:gd name="connsiteY0" fmla="*/ 805543 h 808414"/>
                <a:gd name="connsiteX1" fmla="*/ 80972 w 676058"/>
                <a:gd name="connsiteY1" fmla="*/ 529772 h 808414"/>
                <a:gd name="connsiteX2" fmla="*/ 360372 w 676058"/>
                <a:gd name="connsiteY2" fmla="*/ 315686 h 808414"/>
                <a:gd name="connsiteX3" fmla="*/ 676058 w 676058"/>
                <a:gd name="connsiteY3" fmla="*/ 0 h 808414"/>
                <a:gd name="connsiteX4" fmla="*/ 458344 w 676058"/>
                <a:gd name="connsiteY4" fmla="*/ 159658 h 808414"/>
                <a:gd name="connsiteX5" fmla="*/ 33801 w 676058"/>
                <a:gd name="connsiteY5" fmla="*/ 464457 h 808414"/>
                <a:gd name="connsiteX6" fmla="*/ 128144 w 676058"/>
                <a:gd name="connsiteY6" fmla="*/ 805543 h 808414"/>
                <a:gd name="connsiteX0" fmla="*/ 128144 w 676058"/>
                <a:gd name="connsiteY0" fmla="*/ 805543 h 808864"/>
                <a:gd name="connsiteX1" fmla="*/ 73715 w 676058"/>
                <a:gd name="connsiteY1" fmla="*/ 562429 h 808864"/>
                <a:gd name="connsiteX2" fmla="*/ 360372 w 676058"/>
                <a:gd name="connsiteY2" fmla="*/ 315686 h 808864"/>
                <a:gd name="connsiteX3" fmla="*/ 676058 w 676058"/>
                <a:gd name="connsiteY3" fmla="*/ 0 h 808864"/>
                <a:gd name="connsiteX4" fmla="*/ 458344 w 676058"/>
                <a:gd name="connsiteY4" fmla="*/ 159658 h 808864"/>
                <a:gd name="connsiteX5" fmla="*/ 33801 w 676058"/>
                <a:gd name="connsiteY5" fmla="*/ 464457 h 808864"/>
                <a:gd name="connsiteX6" fmla="*/ 128144 w 676058"/>
                <a:gd name="connsiteY6" fmla="*/ 805543 h 808864"/>
                <a:gd name="connsiteX0" fmla="*/ 128144 w 676058"/>
                <a:gd name="connsiteY0" fmla="*/ 805543 h 808864"/>
                <a:gd name="connsiteX1" fmla="*/ 73715 w 676058"/>
                <a:gd name="connsiteY1" fmla="*/ 562429 h 808864"/>
                <a:gd name="connsiteX2" fmla="*/ 360372 w 676058"/>
                <a:gd name="connsiteY2" fmla="*/ 315686 h 808864"/>
                <a:gd name="connsiteX3" fmla="*/ 676058 w 676058"/>
                <a:gd name="connsiteY3" fmla="*/ 0 h 808864"/>
                <a:gd name="connsiteX4" fmla="*/ 472858 w 676058"/>
                <a:gd name="connsiteY4" fmla="*/ 174172 h 808864"/>
                <a:gd name="connsiteX5" fmla="*/ 33801 w 676058"/>
                <a:gd name="connsiteY5" fmla="*/ 464457 h 808864"/>
                <a:gd name="connsiteX6" fmla="*/ 128144 w 676058"/>
                <a:gd name="connsiteY6" fmla="*/ 805543 h 80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058" h="808864">
                  <a:moveTo>
                    <a:pt x="128144" y="805543"/>
                  </a:moveTo>
                  <a:cubicBezTo>
                    <a:pt x="253934" y="835781"/>
                    <a:pt x="38639" y="651934"/>
                    <a:pt x="73715" y="562429"/>
                  </a:cubicBezTo>
                  <a:cubicBezTo>
                    <a:pt x="119676" y="441476"/>
                    <a:pt x="227324" y="371324"/>
                    <a:pt x="360372" y="315686"/>
                  </a:cubicBezTo>
                  <a:cubicBezTo>
                    <a:pt x="582925" y="214086"/>
                    <a:pt x="660333" y="108857"/>
                    <a:pt x="676058" y="0"/>
                  </a:cubicBezTo>
                  <a:lnTo>
                    <a:pt x="472858" y="174172"/>
                  </a:lnTo>
                  <a:cubicBezTo>
                    <a:pt x="313201" y="267304"/>
                    <a:pt x="142658" y="335038"/>
                    <a:pt x="33801" y="464457"/>
                  </a:cubicBezTo>
                  <a:cubicBezTo>
                    <a:pt x="-67798" y="593875"/>
                    <a:pt x="88230" y="741439"/>
                    <a:pt x="128144" y="8055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-2169885" y="2742691"/>
              <a:ext cx="871744" cy="461337"/>
            </a:xfrm>
            <a:custGeom>
              <a:avLst/>
              <a:gdLst>
                <a:gd name="connsiteX0" fmla="*/ 0 w 830943"/>
                <a:gd name="connsiteY0" fmla="*/ 460828 h 460828"/>
                <a:gd name="connsiteX1" fmla="*/ 0 w 830943"/>
                <a:gd name="connsiteY1" fmla="*/ 460828 h 460828"/>
                <a:gd name="connsiteX2" fmla="*/ 72572 w 830943"/>
                <a:gd name="connsiteY2" fmla="*/ 224971 h 460828"/>
                <a:gd name="connsiteX3" fmla="*/ 399143 w 830943"/>
                <a:gd name="connsiteY3" fmla="*/ 0 h 460828"/>
                <a:gd name="connsiteX4" fmla="*/ 830943 w 830943"/>
                <a:gd name="connsiteY4" fmla="*/ 112485 h 460828"/>
                <a:gd name="connsiteX5" fmla="*/ 827315 w 830943"/>
                <a:gd name="connsiteY5" fmla="*/ 261257 h 460828"/>
                <a:gd name="connsiteX6" fmla="*/ 707572 w 830943"/>
                <a:gd name="connsiteY6" fmla="*/ 192314 h 460828"/>
                <a:gd name="connsiteX7" fmla="*/ 751115 w 830943"/>
                <a:gd name="connsiteY7" fmla="*/ 286657 h 460828"/>
                <a:gd name="connsiteX8" fmla="*/ 602343 w 830943"/>
                <a:gd name="connsiteY8" fmla="*/ 239485 h 460828"/>
                <a:gd name="connsiteX9" fmla="*/ 569686 w 830943"/>
                <a:gd name="connsiteY9" fmla="*/ 145143 h 460828"/>
                <a:gd name="connsiteX10" fmla="*/ 330200 w 830943"/>
                <a:gd name="connsiteY10" fmla="*/ 97971 h 460828"/>
                <a:gd name="connsiteX11" fmla="*/ 83458 w 830943"/>
                <a:gd name="connsiteY11" fmla="*/ 457200 h 460828"/>
                <a:gd name="connsiteX12" fmla="*/ 0 w 830943"/>
                <a:gd name="connsiteY12" fmla="*/ 460828 h 460828"/>
                <a:gd name="connsiteX0" fmla="*/ 0 w 830943"/>
                <a:gd name="connsiteY0" fmla="*/ 460828 h 460828"/>
                <a:gd name="connsiteX1" fmla="*/ 0 w 830943"/>
                <a:gd name="connsiteY1" fmla="*/ 460828 h 460828"/>
                <a:gd name="connsiteX2" fmla="*/ 72572 w 830943"/>
                <a:gd name="connsiteY2" fmla="*/ 224971 h 460828"/>
                <a:gd name="connsiteX3" fmla="*/ 399143 w 830943"/>
                <a:gd name="connsiteY3" fmla="*/ 0 h 460828"/>
                <a:gd name="connsiteX4" fmla="*/ 830943 w 830943"/>
                <a:gd name="connsiteY4" fmla="*/ 112485 h 460828"/>
                <a:gd name="connsiteX5" fmla="*/ 827315 w 830943"/>
                <a:gd name="connsiteY5" fmla="*/ 261257 h 460828"/>
                <a:gd name="connsiteX6" fmla="*/ 707572 w 830943"/>
                <a:gd name="connsiteY6" fmla="*/ 192314 h 460828"/>
                <a:gd name="connsiteX7" fmla="*/ 751115 w 830943"/>
                <a:gd name="connsiteY7" fmla="*/ 286657 h 460828"/>
                <a:gd name="connsiteX8" fmla="*/ 602343 w 830943"/>
                <a:gd name="connsiteY8" fmla="*/ 239485 h 460828"/>
                <a:gd name="connsiteX9" fmla="*/ 569686 w 830943"/>
                <a:gd name="connsiteY9" fmla="*/ 145143 h 460828"/>
                <a:gd name="connsiteX10" fmla="*/ 330200 w 830943"/>
                <a:gd name="connsiteY10" fmla="*/ 97971 h 460828"/>
                <a:gd name="connsiteX11" fmla="*/ 83458 w 830943"/>
                <a:gd name="connsiteY11" fmla="*/ 457200 h 460828"/>
                <a:gd name="connsiteX12" fmla="*/ 0 w 830943"/>
                <a:gd name="connsiteY12" fmla="*/ 460828 h 460828"/>
                <a:gd name="connsiteX0" fmla="*/ 0 w 830943"/>
                <a:gd name="connsiteY0" fmla="*/ 460828 h 460828"/>
                <a:gd name="connsiteX1" fmla="*/ 0 w 830943"/>
                <a:gd name="connsiteY1" fmla="*/ 460828 h 460828"/>
                <a:gd name="connsiteX2" fmla="*/ 72572 w 830943"/>
                <a:gd name="connsiteY2" fmla="*/ 224971 h 460828"/>
                <a:gd name="connsiteX3" fmla="*/ 399143 w 830943"/>
                <a:gd name="connsiteY3" fmla="*/ 0 h 460828"/>
                <a:gd name="connsiteX4" fmla="*/ 830943 w 830943"/>
                <a:gd name="connsiteY4" fmla="*/ 112485 h 460828"/>
                <a:gd name="connsiteX5" fmla="*/ 827315 w 830943"/>
                <a:gd name="connsiteY5" fmla="*/ 261257 h 460828"/>
                <a:gd name="connsiteX6" fmla="*/ 707572 w 830943"/>
                <a:gd name="connsiteY6" fmla="*/ 192314 h 460828"/>
                <a:gd name="connsiteX7" fmla="*/ 751115 w 830943"/>
                <a:gd name="connsiteY7" fmla="*/ 286657 h 460828"/>
                <a:gd name="connsiteX8" fmla="*/ 602343 w 830943"/>
                <a:gd name="connsiteY8" fmla="*/ 239485 h 460828"/>
                <a:gd name="connsiteX9" fmla="*/ 569686 w 830943"/>
                <a:gd name="connsiteY9" fmla="*/ 145143 h 460828"/>
                <a:gd name="connsiteX10" fmla="*/ 330200 w 830943"/>
                <a:gd name="connsiteY10" fmla="*/ 97971 h 460828"/>
                <a:gd name="connsiteX11" fmla="*/ 83458 w 830943"/>
                <a:gd name="connsiteY11" fmla="*/ 457200 h 460828"/>
                <a:gd name="connsiteX12" fmla="*/ 0 w 830943"/>
                <a:gd name="connsiteY12" fmla="*/ 460828 h 460828"/>
                <a:gd name="connsiteX0" fmla="*/ 0 w 830943"/>
                <a:gd name="connsiteY0" fmla="*/ 460828 h 460828"/>
                <a:gd name="connsiteX1" fmla="*/ 0 w 830943"/>
                <a:gd name="connsiteY1" fmla="*/ 460828 h 460828"/>
                <a:gd name="connsiteX2" fmla="*/ 72572 w 830943"/>
                <a:gd name="connsiteY2" fmla="*/ 224971 h 460828"/>
                <a:gd name="connsiteX3" fmla="*/ 399143 w 830943"/>
                <a:gd name="connsiteY3" fmla="*/ 0 h 460828"/>
                <a:gd name="connsiteX4" fmla="*/ 830943 w 830943"/>
                <a:gd name="connsiteY4" fmla="*/ 112485 h 460828"/>
                <a:gd name="connsiteX5" fmla="*/ 827315 w 830943"/>
                <a:gd name="connsiteY5" fmla="*/ 261257 h 460828"/>
                <a:gd name="connsiteX6" fmla="*/ 707572 w 830943"/>
                <a:gd name="connsiteY6" fmla="*/ 192314 h 460828"/>
                <a:gd name="connsiteX7" fmla="*/ 751115 w 830943"/>
                <a:gd name="connsiteY7" fmla="*/ 286657 h 460828"/>
                <a:gd name="connsiteX8" fmla="*/ 602343 w 830943"/>
                <a:gd name="connsiteY8" fmla="*/ 239485 h 460828"/>
                <a:gd name="connsiteX9" fmla="*/ 569686 w 830943"/>
                <a:gd name="connsiteY9" fmla="*/ 145143 h 460828"/>
                <a:gd name="connsiteX10" fmla="*/ 330200 w 830943"/>
                <a:gd name="connsiteY10" fmla="*/ 97971 h 460828"/>
                <a:gd name="connsiteX11" fmla="*/ 83458 w 830943"/>
                <a:gd name="connsiteY11" fmla="*/ 457200 h 460828"/>
                <a:gd name="connsiteX12" fmla="*/ 0 w 830943"/>
                <a:gd name="connsiteY12" fmla="*/ 460828 h 460828"/>
                <a:gd name="connsiteX0" fmla="*/ 0 w 830943"/>
                <a:gd name="connsiteY0" fmla="*/ 461148 h 461148"/>
                <a:gd name="connsiteX1" fmla="*/ 0 w 830943"/>
                <a:gd name="connsiteY1" fmla="*/ 461148 h 461148"/>
                <a:gd name="connsiteX2" fmla="*/ 72572 w 830943"/>
                <a:gd name="connsiteY2" fmla="*/ 225291 h 461148"/>
                <a:gd name="connsiteX3" fmla="*/ 399143 w 830943"/>
                <a:gd name="connsiteY3" fmla="*/ 320 h 461148"/>
                <a:gd name="connsiteX4" fmla="*/ 830943 w 830943"/>
                <a:gd name="connsiteY4" fmla="*/ 112805 h 461148"/>
                <a:gd name="connsiteX5" fmla="*/ 827315 w 830943"/>
                <a:gd name="connsiteY5" fmla="*/ 261577 h 461148"/>
                <a:gd name="connsiteX6" fmla="*/ 707572 w 830943"/>
                <a:gd name="connsiteY6" fmla="*/ 192634 h 461148"/>
                <a:gd name="connsiteX7" fmla="*/ 751115 w 830943"/>
                <a:gd name="connsiteY7" fmla="*/ 286977 h 461148"/>
                <a:gd name="connsiteX8" fmla="*/ 602343 w 830943"/>
                <a:gd name="connsiteY8" fmla="*/ 239805 h 461148"/>
                <a:gd name="connsiteX9" fmla="*/ 569686 w 830943"/>
                <a:gd name="connsiteY9" fmla="*/ 145463 h 461148"/>
                <a:gd name="connsiteX10" fmla="*/ 330200 w 830943"/>
                <a:gd name="connsiteY10" fmla="*/ 98291 h 461148"/>
                <a:gd name="connsiteX11" fmla="*/ 83458 w 830943"/>
                <a:gd name="connsiteY11" fmla="*/ 457520 h 461148"/>
                <a:gd name="connsiteX12" fmla="*/ 0 w 830943"/>
                <a:gd name="connsiteY12" fmla="*/ 461148 h 461148"/>
                <a:gd name="connsiteX0" fmla="*/ 0 w 830943"/>
                <a:gd name="connsiteY0" fmla="*/ 461212 h 461212"/>
                <a:gd name="connsiteX1" fmla="*/ 0 w 830943"/>
                <a:gd name="connsiteY1" fmla="*/ 461212 h 461212"/>
                <a:gd name="connsiteX2" fmla="*/ 72572 w 830943"/>
                <a:gd name="connsiteY2" fmla="*/ 225355 h 461212"/>
                <a:gd name="connsiteX3" fmla="*/ 399143 w 830943"/>
                <a:gd name="connsiteY3" fmla="*/ 384 h 461212"/>
                <a:gd name="connsiteX4" fmla="*/ 830943 w 830943"/>
                <a:gd name="connsiteY4" fmla="*/ 112869 h 461212"/>
                <a:gd name="connsiteX5" fmla="*/ 827315 w 830943"/>
                <a:gd name="connsiteY5" fmla="*/ 261641 h 461212"/>
                <a:gd name="connsiteX6" fmla="*/ 707572 w 830943"/>
                <a:gd name="connsiteY6" fmla="*/ 192698 h 461212"/>
                <a:gd name="connsiteX7" fmla="*/ 751115 w 830943"/>
                <a:gd name="connsiteY7" fmla="*/ 287041 h 461212"/>
                <a:gd name="connsiteX8" fmla="*/ 602343 w 830943"/>
                <a:gd name="connsiteY8" fmla="*/ 239869 h 461212"/>
                <a:gd name="connsiteX9" fmla="*/ 569686 w 830943"/>
                <a:gd name="connsiteY9" fmla="*/ 145527 h 461212"/>
                <a:gd name="connsiteX10" fmla="*/ 330200 w 830943"/>
                <a:gd name="connsiteY10" fmla="*/ 98355 h 461212"/>
                <a:gd name="connsiteX11" fmla="*/ 83458 w 830943"/>
                <a:gd name="connsiteY11" fmla="*/ 457584 h 461212"/>
                <a:gd name="connsiteX12" fmla="*/ 0 w 830943"/>
                <a:gd name="connsiteY12" fmla="*/ 461212 h 461212"/>
                <a:gd name="connsiteX0" fmla="*/ 0 w 858778"/>
                <a:gd name="connsiteY0" fmla="*/ 461212 h 461212"/>
                <a:gd name="connsiteX1" fmla="*/ 0 w 858778"/>
                <a:gd name="connsiteY1" fmla="*/ 461212 h 461212"/>
                <a:gd name="connsiteX2" fmla="*/ 72572 w 858778"/>
                <a:gd name="connsiteY2" fmla="*/ 225355 h 461212"/>
                <a:gd name="connsiteX3" fmla="*/ 399143 w 858778"/>
                <a:gd name="connsiteY3" fmla="*/ 384 h 461212"/>
                <a:gd name="connsiteX4" fmla="*/ 830943 w 858778"/>
                <a:gd name="connsiteY4" fmla="*/ 112869 h 461212"/>
                <a:gd name="connsiteX5" fmla="*/ 827315 w 858778"/>
                <a:gd name="connsiteY5" fmla="*/ 261641 h 461212"/>
                <a:gd name="connsiteX6" fmla="*/ 707572 w 858778"/>
                <a:gd name="connsiteY6" fmla="*/ 192698 h 461212"/>
                <a:gd name="connsiteX7" fmla="*/ 751115 w 858778"/>
                <a:gd name="connsiteY7" fmla="*/ 287041 h 461212"/>
                <a:gd name="connsiteX8" fmla="*/ 602343 w 858778"/>
                <a:gd name="connsiteY8" fmla="*/ 239869 h 461212"/>
                <a:gd name="connsiteX9" fmla="*/ 569686 w 858778"/>
                <a:gd name="connsiteY9" fmla="*/ 145527 h 461212"/>
                <a:gd name="connsiteX10" fmla="*/ 330200 w 858778"/>
                <a:gd name="connsiteY10" fmla="*/ 98355 h 461212"/>
                <a:gd name="connsiteX11" fmla="*/ 83458 w 858778"/>
                <a:gd name="connsiteY11" fmla="*/ 457584 h 461212"/>
                <a:gd name="connsiteX12" fmla="*/ 0 w 858778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98355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98355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98355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98355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98355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98355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98355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116497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116497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212 h 461212"/>
                <a:gd name="connsiteX1" fmla="*/ 0 w 871744"/>
                <a:gd name="connsiteY1" fmla="*/ 461212 h 461212"/>
                <a:gd name="connsiteX2" fmla="*/ 72572 w 871744"/>
                <a:gd name="connsiteY2" fmla="*/ 225355 h 461212"/>
                <a:gd name="connsiteX3" fmla="*/ 399143 w 871744"/>
                <a:gd name="connsiteY3" fmla="*/ 384 h 461212"/>
                <a:gd name="connsiteX4" fmla="*/ 830943 w 871744"/>
                <a:gd name="connsiteY4" fmla="*/ 112869 h 461212"/>
                <a:gd name="connsiteX5" fmla="*/ 827315 w 871744"/>
                <a:gd name="connsiteY5" fmla="*/ 261641 h 461212"/>
                <a:gd name="connsiteX6" fmla="*/ 707572 w 871744"/>
                <a:gd name="connsiteY6" fmla="*/ 192698 h 461212"/>
                <a:gd name="connsiteX7" fmla="*/ 751115 w 871744"/>
                <a:gd name="connsiteY7" fmla="*/ 287041 h 461212"/>
                <a:gd name="connsiteX8" fmla="*/ 602343 w 871744"/>
                <a:gd name="connsiteY8" fmla="*/ 239869 h 461212"/>
                <a:gd name="connsiteX9" fmla="*/ 569686 w 871744"/>
                <a:gd name="connsiteY9" fmla="*/ 145527 h 461212"/>
                <a:gd name="connsiteX10" fmla="*/ 330200 w 871744"/>
                <a:gd name="connsiteY10" fmla="*/ 116497 h 461212"/>
                <a:gd name="connsiteX11" fmla="*/ 83458 w 871744"/>
                <a:gd name="connsiteY11" fmla="*/ 457584 h 461212"/>
                <a:gd name="connsiteX12" fmla="*/ 0 w 871744"/>
                <a:gd name="connsiteY12" fmla="*/ 461212 h 461212"/>
                <a:gd name="connsiteX0" fmla="*/ 0 w 871744"/>
                <a:gd name="connsiteY0" fmla="*/ 461337 h 461337"/>
                <a:gd name="connsiteX1" fmla="*/ 0 w 871744"/>
                <a:gd name="connsiteY1" fmla="*/ 461337 h 461337"/>
                <a:gd name="connsiteX2" fmla="*/ 72572 w 871744"/>
                <a:gd name="connsiteY2" fmla="*/ 225480 h 461337"/>
                <a:gd name="connsiteX3" fmla="*/ 399143 w 871744"/>
                <a:gd name="connsiteY3" fmla="*/ 509 h 461337"/>
                <a:gd name="connsiteX4" fmla="*/ 830943 w 871744"/>
                <a:gd name="connsiteY4" fmla="*/ 112994 h 461337"/>
                <a:gd name="connsiteX5" fmla="*/ 827315 w 871744"/>
                <a:gd name="connsiteY5" fmla="*/ 261766 h 461337"/>
                <a:gd name="connsiteX6" fmla="*/ 707572 w 871744"/>
                <a:gd name="connsiteY6" fmla="*/ 192823 h 461337"/>
                <a:gd name="connsiteX7" fmla="*/ 751115 w 871744"/>
                <a:gd name="connsiteY7" fmla="*/ 287166 h 461337"/>
                <a:gd name="connsiteX8" fmla="*/ 602343 w 871744"/>
                <a:gd name="connsiteY8" fmla="*/ 239994 h 461337"/>
                <a:gd name="connsiteX9" fmla="*/ 569686 w 871744"/>
                <a:gd name="connsiteY9" fmla="*/ 145652 h 461337"/>
                <a:gd name="connsiteX10" fmla="*/ 330200 w 871744"/>
                <a:gd name="connsiteY10" fmla="*/ 116622 h 461337"/>
                <a:gd name="connsiteX11" fmla="*/ 83458 w 871744"/>
                <a:gd name="connsiteY11" fmla="*/ 457709 h 461337"/>
                <a:gd name="connsiteX12" fmla="*/ 0 w 871744"/>
                <a:gd name="connsiteY12" fmla="*/ 461337 h 46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744" h="461337">
                  <a:moveTo>
                    <a:pt x="0" y="461337"/>
                  </a:moveTo>
                  <a:lnTo>
                    <a:pt x="0" y="461337"/>
                  </a:lnTo>
                  <a:cubicBezTo>
                    <a:pt x="24191" y="382718"/>
                    <a:pt x="12095" y="304099"/>
                    <a:pt x="72572" y="225480"/>
                  </a:cubicBezTo>
                  <a:cubicBezTo>
                    <a:pt x="152401" y="85176"/>
                    <a:pt x="279400" y="17441"/>
                    <a:pt x="399143" y="509"/>
                  </a:cubicBezTo>
                  <a:cubicBezTo>
                    <a:pt x="568476" y="-5539"/>
                    <a:pt x="716038" y="42843"/>
                    <a:pt x="830943" y="112994"/>
                  </a:cubicBezTo>
                  <a:cubicBezTo>
                    <a:pt x="895048" y="202499"/>
                    <a:pt x="875695" y="244832"/>
                    <a:pt x="827315" y="261766"/>
                  </a:cubicBezTo>
                  <a:lnTo>
                    <a:pt x="707572" y="192823"/>
                  </a:lnTo>
                  <a:lnTo>
                    <a:pt x="751115" y="287166"/>
                  </a:lnTo>
                  <a:cubicBezTo>
                    <a:pt x="683381" y="289585"/>
                    <a:pt x="630162" y="277490"/>
                    <a:pt x="602343" y="239994"/>
                  </a:cubicBezTo>
                  <a:lnTo>
                    <a:pt x="569686" y="145652"/>
                  </a:lnTo>
                  <a:cubicBezTo>
                    <a:pt x="500743" y="110575"/>
                    <a:pt x="428172" y="93641"/>
                    <a:pt x="330200" y="116622"/>
                  </a:cubicBezTo>
                  <a:cubicBezTo>
                    <a:pt x="124582" y="203708"/>
                    <a:pt x="107648" y="337966"/>
                    <a:pt x="83458" y="457709"/>
                  </a:cubicBezTo>
                  <a:lnTo>
                    <a:pt x="0" y="461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-1476671" y="2937175"/>
              <a:ext cx="170543" cy="209247"/>
            </a:xfrm>
            <a:custGeom>
              <a:avLst/>
              <a:gdLst>
                <a:gd name="connsiteX0" fmla="*/ 0 w 112486"/>
                <a:gd name="connsiteY0" fmla="*/ 0 h 105229"/>
                <a:gd name="connsiteX1" fmla="*/ 79829 w 112486"/>
                <a:gd name="connsiteY1" fmla="*/ 105229 h 105229"/>
                <a:gd name="connsiteX2" fmla="*/ 76200 w 112486"/>
                <a:gd name="connsiteY2" fmla="*/ 72572 h 105229"/>
                <a:gd name="connsiteX3" fmla="*/ 112486 w 112486"/>
                <a:gd name="connsiteY3" fmla="*/ 83458 h 105229"/>
                <a:gd name="connsiteX4" fmla="*/ 0 w 112486"/>
                <a:gd name="connsiteY4" fmla="*/ 0 h 105229"/>
                <a:gd name="connsiteX0" fmla="*/ 0 w 119743"/>
                <a:gd name="connsiteY0" fmla="*/ 0 h 129419"/>
                <a:gd name="connsiteX1" fmla="*/ 87086 w 119743"/>
                <a:gd name="connsiteY1" fmla="*/ 129419 h 129419"/>
                <a:gd name="connsiteX2" fmla="*/ 83457 w 119743"/>
                <a:gd name="connsiteY2" fmla="*/ 96762 h 129419"/>
                <a:gd name="connsiteX3" fmla="*/ 119743 w 119743"/>
                <a:gd name="connsiteY3" fmla="*/ 107648 h 129419"/>
                <a:gd name="connsiteX4" fmla="*/ 0 w 119743"/>
                <a:gd name="connsiteY4" fmla="*/ 0 h 129419"/>
                <a:gd name="connsiteX0" fmla="*/ 0 w 182638"/>
                <a:gd name="connsiteY0" fmla="*/ 0 h 168124"/>
                <a:gd name="connsiteX1" fmla="*/ 87086 w 182638"/>
                <a:gd name="connsiteY1" fmla="*/ 129419 h 168124"/>
                <a:gd name="connsiteX2" fmla="*/ 83457 w 182638"/>
                <a:gd name="connsiteY2" fmla="*/ 96762 h 168124"/>
                <a:gd name="connsiteX3" fmla="*/ 182638 w 182638"/>
                <a:gd name="connsiteY3" fmla="*/ 168124 h 168124"/>
                <a:gd name="connsiteX4" fmla="*/ 0 w 182638"/>
                <a:gd name="connsiteY4" fmla="*/ 0 h 168124"/>
                <a:gd name="connsiteX0" fmla="*/ 0 w 182638"/>
                <a:gd name="connsiteY0" fmla="*/ 0 h 209247"/>
                <a:gd name="connsiteX1" fmla="*/ 159657 w 182638"/>
                <a:gd name="connsiteY1" fmla="*/ 209247 h 209247"/>
                <a:gd name="connsiteX2" fmla="*/ 83457 w 182638"/>
                <a:gd name="connsiteY2" fmla="*/ 96762 h 209247"/>
                <a:gd name="connsiteX3" fmla="*/ 182638 w 182638"/>
                <a:gd name="connsiteY3" fmla="*/ 168124 h 209247"/>
                <a:gd name="connsiteX4" fmla="*/ 0 w 182638"/>
                <a:gd name="connsiteY4" fmla="*/ 0 h 209247"/>
                <a:gd name="connsiteX0" fmla="*/ 0 w 182638"/>
                <a:gd name="connsiteY0" fmla="*/ 0 h 209247"/>
                <a:gd name="connsiteX1" fmla="*/ 159657 w 182638"/>
                <a:gd name="connsiteY1" fmla="*/ 209247 h 209247"/>
                <a:gd name="connsiteX2" fmla="*/ 83457 w 182638"/>
                <a:gd name="connsiteY2" fmla="*/ 96762 h 209247"/>
                <a:gd name="connsiteX3" fmla="*/ 182638 w 182638"/>
                <a:gd name="connsiteY3" fmla="*/ 168124 h 209247"/>
                <a:gd name="connsiteX4" fmla="*/ 0 w 182638"/>
                <a:gd name="connsiteY4" fmla="*/ 0 h 209247"/>
                <a:gd name="connsiteX0" fmla="*/ 0 w 182638"/>
                <a:gd name="connsiteY0" fmla="*/ 0 h 209247"/>
                <a:gd name="connsiteX1" fmla="*/ 159657 w 182638"/>
                <a:gd name="connsiteY1" fmla="*/ 209247 h 209247"/>
                <a:gd name="connsiteX2" fmla="*/ 83457 w 182638"/>
                <a:gd name="connsiteY2" fmla="*/ 96762 h 209247"/>
                <a:gd name="connsiteX3" fmla="*/ 182638 w 182638"/>
                <a:gd name="connsiteY3" fmla="*/ 168124 h 209247"/>
                <a:gd name="connsiteX4" fmla="*/ 0 w 182638"/>
                <a:gd name="connsiteY4" fmla="*/ 0 h 209247"/>
                <a:gd name="connsiteX0" fmla="*/ 0 w 182638"/>
                <a:gd name="connsiteY0" fmla="*/ 0 h 209247"/>
                <a:gd name="connsiteX1" fmla="*/ 159657 w 182638"/>
                <a:gd name="connsiteY1" fmla="*/ 209247 h 209247"/>
                <a:gd name="connsiteX2" fmla="*/ 83457 w 182638"/>
                <a:gd name="connsiteY2" fmla="*/ 96762 h 209247"/>
                <a:gd name="connsiteX3" fmla="*/ 182638 w 182638"/>
                <a:gd name="connsiteY3" fmla="*/ 168124 h 209247"/>
                <a:gd name="connsiteX4" fmla="*/ 0 w 182638"/>
                <a:gd name="connsiteY4" fmla="*/ 0 h 209247"/>
                <a:gd name="connsiteX0" fmla="*/ 0 w 182638"/>
                <a:gd name="connsiteY0" fmla="*/ 0 h 209247"/>
                <a:gd name="connsiteX1" fmla="*/ 159657 w 182638"/>
                <a:gd name="connsiteY1" fmla="*/ 209247 h 209247"/>
                <a:gd name="connsiteX2" fmla="*/ 124581 w 182638"/>
                <a:gd name="connsiteY2" fmla="*/ 152400 h 209247"/>
                <a:gd name="connsiteX3" fmla="*/ 182638 w 182638"/>
                <a:gd name="connsiteY3" fmla="*/ 168124 h 209247"/>
                <a:gd name="connsiteX4" fmla="*/ 0 w 182638"/>
                <a:gd name="connsiteY4" fmla="*/ 0 h 209247"/>
                <a:gd name="connsiteX0" fmla="*/ 0 w 170543"/>
                <a:gd name="connsiteY0" fmla="*/ 0 h 209247"/>
                <a:gd name="connsiteX1" fmla="*/ 159657 w 170543"/>
                <a:gd name="connsiteY1" fmla="*/ 209247 h 209247"/>
                <a:gd name="connsiteX2" fmla="*/ 124581 w 170543"/>
                <a:gd name="connsiteY2" fmla="*/ 152400 h 209247"/>
                <a:gd name="connsiteX3" fmla="*/ 170543 w 170543"/>
                <a:gd name="connsiteY3" fmla="*/ 185058 h 209247"/>
                <a:gd name="connsiteX4" fmla="*/ 0 w 170543"/>
                <a:gd name="connsiteY4" fmla="*/ 0 h 209247"/>
                <a:gd name="connsiteX0" fmla="*/ 0 w 170543"/>
                <a:gd name="connsiteY0" fmla="*/ 0 h 209247"/>
                <a:gd name="connsiteX1" fmla="*/ 159657 w 170543"/>
                <a:gd name="connsiteY1" fmla="*/ 209247 h 209247"/>
                <a:gd name="connsiteX2" fmla="*/ 110067 w 170543"/>
                <a:gd name="connsiteY2" fmla="*/ 154819 h 209247"/>
                <a:gd name="connsiteX3" fmla="*/ 170543 w 170543"/>
                <a:gd name="connsiteY3" fmla="*/ 185058 h 209247"/>
                <a:gd name="connsiteX4" fmla="*/ 0 w 170543"/>
                <a:gd name="connsiteY4" fmla="*/ 0 h 209247"/>
                <a:gd name="connsiteX0" fmla="*/ 0 w 170543"/>
                <a:gd name="connsiteY0" fmla="*/ 0 h 209247"/>
                <a:gd name="connsiteX1" fmla="*/ 159657 w 170543"/>
                <a:gd name="connsiteY1" fmla="*/ 209247 h 209247"/>
                <a:gd name="connsiteX2" fmla="*/ 110067 w 170543"/>
                <a:gd name="connsiteY2" fmla="*/ 154819 h 209247"/>
                <a:gd name="connsiteX3" fmla="*/ 170543 w 170543"/>
                <a:gd name="connsiteY3" fmla="*/ 185058 h 209247"/>
                <a:gd name="connsiteX4" fmla="*/ 0 w 170543"/>
                <a:gd name="connsiteY4" fmla="*/ 0 h 209247"/>
                <a:gd name="connsiteX0" fmla="*/ 0 w 170543"/>
                <a:gd name="connsiteY0" fmla="*/ 0 h 209247"/>
                <a:gd name="connsiteX1" fmla="*/ 159657 w 170543"/>
                <a:gd name="connsiteY1" fmla="*/ 209247 h 209247"/>
                <a:gd name="connsiteX2" fmla="*/ 110067 w 170543"/>
                <a:gd name="connsiteY2" fmla="*/ 154819 h 209247"/>
                <a:gd name="connsiteX3" fmla="*/ 170543 w 170543"/>
                <a:gd name="connsiteY3" fmla="*/ 185058 h 209247"/>
                <a:gd name="connsiteX4" fmla="*/ 0 w 170543"/>
                <a:gd name="connsiteY4" fmla="*/ 0 h 209247"/>
                <a:gd name="connsiteX0" fmla="*/ 0 w 170543"/>
                <a:gd name="connsiteY0" fmla="*/ 0 h 209247"/>
                <a:gd name="connsiteX1" fmla="*/ 159657 w 170543"/>
                <a:gd name="connsiteY1" fmla="*/ 209247 h 209247"/>
                <a:gd name="connsiteX2" fmla="*/ 122163 w 170543"/>
                <a:gd name="connsiteY2" fmla="*/ 154819 h 209247"/>
                <a:gd name="connsiteX3" fmla="*/ 170543 w 170543"/>
                <a:gd name="connsiteY3" fmla="*/ 185058 h 209247"/>
                <a:gd name="connsiteX4" fmla="*/ 0 w 170543"/>
                <a:gd name="connsiteY4" fmla="*/ 0 h 209247"/>
                <a:gd name="connsiteX0" fmla="*/ 0 w 170543"/>
                <a:gd name="connsiteY0" fmla="*/ 0 h 209247"/>
                <a:gd name="connsiteX1" fmla="*/ 159657 w 170543"/>
                <a:gd name="connsiteY1" fmla="*/ 209247 h 209247"/>
                <a:gd name="connsiteX2" fmla="*/ 122163 w 170543"/>
                <a:gd name="connsiteY2" fmla="*/ 154819 h 209247"/>
                <a:gd name="connsiteX3" fmla="*/ 170543 w 170543"/>
                <a:gd name="connsiteY3" fmla="*/ 185058 h 209247"/>
                <a:gd name="connsiteX4" fmla="*/ 0 w 170543"/>
                <a:gd name="connsiteY4" fmla="*/ 0 h 20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43" h="209247">
                  <a:moveTo>
                    <a:pt x="0" y="0"/>
                  </a:moveTo>
                  <a:cubicBezTo>
                    <a:pt x="111276" y="91521"/>
                    <a:pt x="74991" y="168526"/>
                    <a:pt x="159657" y="209247"/>
                  </a:cubicBezTo>
                  <a:cubicBezTo>
                    <a:pt x="134257" y="176590"/>
                    <a:pt x="147563" y="192314"/>
                    <a:pt x="122163" y="154819"/>
                  </a:cubicBezTo>
                  <a:lnTo>
                    <a:pt x="170543" y="185058"/>
                  </a:lnTo>
                  <a:cubicBezTo>
                    <a:pt x="113695" y="123372"/>
                    <a:pt x="122163" y="7136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>
            <a:grpSpLocks noChangeAspect="1"/>
          </p:cNvGrpSpPr>
          <p:nvPr/>
        </p:nvGrpSpPr>
        <p:grpSpPr>
          <a:xfrm>
            <a:off x="137478" y="2002611"/>
            <a:ext cx="402074" cy="429510"/>
            <a:chOff x="1775185" y="3444101"/>
            <a:chExt cx="1131809" cy="1209035"/>
          </a:xfrm>
          <a:solidFill>
            <a:srgbClr val="1E3685"/>
          </a:solidFill>
        </p:grpSpPr>
        <p:sp>
          <p:nvSpPr>
            <p:cNvPr id="68" name="Прямоугольник 67"/>
            <p:cNvSpPr/>
            <p:nvPr/>
          </p:nvSpPr>
          <p:spPr>
            <a:xfrm>
              <a:off x="2360712" y="3860800"/>
              <a:ext cx="0" cy="792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9" name="Пятиугольник 68"/>
            <p:cNvSpPr/>
            <p:nvPr/>
          </p:nvSpPr>
          <p:spPr>
            <a:xfrm rot="16200000" flipH="1">
              <a:off x="2227039" y="3409065"/>
              <a:ext cx="248956" cy="576858"/>
            </a:xfrm>
            <a:prstGeom prst="homePlate">
              <a:avLst>
                <a:gd name="adj" fmla="val 343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1775185" y="3444101"/>
              <a:ext cx="1131809" cy="228036"/>
            </a:xfrm>
            <a:custGeom>
              <a:avLst/>
              <a:gdLst>
                <a:gd name="connsiteX0" fmla="*/ 0 w 1144598"/>
                <a:gd name="connsiteY0" fmla="*/ 79930 h 290945"/>
                <a:gd name="connsiteX1" fmla="*/ 649032 w 1144598"/>
                <a:gd name="connsiteY1" fmla="*/ 290945 h 290945"/>
                <a:gd name="connsiteX2" fmla="*/ 1144598 w 1144598"/>
                <a:gd name="connsiteY2" fmla="*/ 63944 h 290945"/>
                <a:gd name="connsiteX3" fmla="*/ 572299 w 1144598"/>
                <a:gd name="connsiteY3" fmla="*/ 0 h 290945"/>
                <a:gd name="connsiteX4" fmla="*/ 0 w 1144598"/>
                <a:gd name="connsiteY4" fmla="*/ 79930 h 290945"/>
                <a:gd name="connsiteX0" fmla="*/ 0 w 1131809"/>
                <a:gd name="connsiteY0" fmla="*/ 98269 h 290945"/>
                <a:gd name="connsiteX1" fmla="*/ 636243 w 1131809"/>
                <a:gd name="connsiteY1" fmla="*/ 290945 h 290945"/>
                <a:gd name="connsiteX2" fmla="*/ 1131809 w 1131809"/>
                <a:gd name="connsiteY2" fmla="*/ 63944 h 290945"/>
                <a:gd name="connsiteX3" fmla="*/ 559510 w 1131809"/>
                <a:gd name="connsiteY3" fmla="*/ 0 h 290945"/>
                <a:gd name="connsiteX4" fmla="*/ 0 w 1131809"/>
                <a:gd name="connsiteY4" fmla="*/ 98269 h 290945"/>
                <a:gd name="connsiteX0" fmla="*/ 0 w 1131809"/>
                <a:gd name="connsiteY0" fmla="*/ 83598 h 290945"/>
                <a:gd name="connsiteX1" fmla="*/ 636243 w 1131809"/>
                <a:gd name="connsiteY1" fmla="*/ 290945 h 290945"/>
                <a:gd name="connsiteX2" fmla="*/ 1131809 w 1131809"/>
                <a:gd name="connsiteY2" fmla="*/ 63944 h 290945"/>
                <a:gd name="connsiteX3" fmla="*/ 559510 w 1131809"/>
                <a:gd name="connsiteY3" fmla="*/ 0 h 290945"/>
                <a:gd name="connsiteX4" fmla="*/ 0 w 1131809"/>
                <a:gd name="connsiteY4" fmla="*/ 83598 h 290945"/>
                <a:gd name="connsiteX0" fmla="*/ 0 w 1131809"/>
                <a:gd name="connsiteY0" fmla="*/ 105605 h 312952"/>
                <a:gd name="connsiteX1" fmla="*/ 636243 w 1131809"/>
                <a:gd name="connsiteY1" fmla="*/ 312952 h 312952"/>
                <a:gd name="connsiteX2" fmla="*/ 1131809 w 1131809"/>
                <a:gd name="connsiteY2" fmla="*/ 85951 h 312952"/>
                <a:gd name="connsiteX3" fmla="*/ 501961 w 1131809"/>
                <a:gd name="connsiteY3" fmla="*/ 0 h 312952"/>
                <a:gd name="connsiteX4" fmla="*/ 0 w 1131809"/>
                <a:gd name="connsiteY4" fmla="*/ 105605 h 312952"/>
                <a:gd name="connsiteX0" fmla="*/ 0 w 1131809"/>
                <a:gd name="connsiteY0" fmla="*/ 76263 h 283610"/>
                <a:gd name="connsiteX1" fmla="*/ 636243 w 1131809"/>
                <a:gd name="connsiteY1" fmla="*/ 283610 h 283610"/>
                <a:gd name="connsiteX2" fmla="*/ 1131809 w 1131809"/>
                <a:gd name="connsiteY2" fmla="*/ 56609 h 283610"/>
                <a:gd name="connsiteX3" fmla="*/ 527538 w 1131809"/>
                <a:gd name="connsiteY3" fmla="*/ 0 h 283610"/>
                <a:gd name="connsiteX4" fmla="*/ 0 w 1131809"/>
                <a:gd name="connsiteY4" fmla="*/ 76263 h 283610"/>
                <a:gd name="connsiteX0" fmla="*/ 0 w 1131809"/>
                <a:gd name="connsiteY0" fmla="*/ 76263 h 261603"/>
                <a:gd name="connsiteX1" fmla="*/ 636243 w 1131809"/>
                <a:gd name="connsiteY1" fmla="*/ 261603 h 261603"/>
                <a:gd name="connsiteX2" fmla="*/ 1131809 w 1131809"/>
                <a:gd name="connsiteY2" fmla="*/ 56609 h 261603"/>
                <a:gd name="connsiteX3" fmla="*/ 527538 w 1131809"/>
                <a:gd name="connsiteY3" fmla="*/ 0 h 261603"/>
                <a:gd name="connsiteX4" fmla="*/ 0 w 1131809"/>
                <a:gd name="connsiteY4" fmla="*/ 76263 h 26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809" h="261603">
                  <a:moveTo>
                    <a:pt x="0" y="76263"/>
                  </a:moveTo>
                  <a:lnTo>
                    <a:pt x="636243" y="261603"/>
                  </a:lnTo>
                  <a:lnTo>
                    <a:pt x="1131809" y="56609"/>
                  </a:lnTo>
                  <a:lnTo>
                    <a:pt x="527538" y="0"/>
                  </a:lnTo>
                  <a:lnTo>
                    <a:pt x="0" y="762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1" name="Прямоугольник 13"/>
            <p:cNvSpPr/>
            <p:nvPr/>
          </p:nvSpPr>
          <p:spPr>
            <a:xfrm>
              <a:off x="1998502" y="3524773"/>
              <a:ext cx="335516" cy="624307"/>
            </a:xfrm>
            <a:custGeom>
              <a:avLst/>
              <a:gdLst/>
              <a:ahLst/>
              <a:cxnLst/>
              <a:rect l="l" t="t" r="r" b="b"/>
              <a:pathLst>
                <a:path w="335516" h="624307">
                  <a:moveTo>
                    <a:pt x="332753" y="0"/>
                  </a:moveTo>
                  <a:lnTo>
                    <a:pt x="335516" y="17787"/>
                  </a:lnTo>
                  <a:lnTo>
                    <a:pt x="20170" y="66774"/>
                  </a:lnTo>
                  <a:lnTo>
                    <a:pt x="20170" y="624307"/>
                  </a:lnTo>
                  <a:lnTo>
                    <a:pt x="2170" y="624307"/>
                  </a:lnTo>
                  <a:lnTo>
                    <a:pt x="2170" y="65660"/>
                  </a:lnTo>
                  <a:lnTo>
                    <a:pt x="0" y="51692"/>
                  </a:lnTo>
                  <a:lnTo>
                    <a:pt x="2170" y="51355"/>
                  </a:lnTo>
                  <a:lnTo>
                    <a:pt x="2170" y="49182"/>
                  </a:lnTo>
                  <a:lnTo>
                    <a:pt x="16155" y="49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flipH="1">
              <a:off x="1975841" y="4053151"/>
              <a:ext cx="79214" cy="2820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>
            <a:grpSpLocks noChangeAspect="1"/>
          </p:cNvGrpSpPr>
          <p:nvPr/>
        </p:nvGrpSpPr>
        <p:grpSpPr>
          <a:xfrm>
            <a:off x="198411" y="2439918"/>
            <a:ext cx="294760" cy="248854"/>
            <a:chOff x="5334664" y="2132572"/>
            <a:chExt cx="2772308" cy="2340544"/>
          </a:xfrm>
          <a:solidFill>
            <a:srgbClr val="1E3685"/>
          </a:solidFill>
        </p:grpSpPr>
        <p:sp>
          <p:nvSpPr>
            <p:cNvPr id="74" name="Скругленный прямоугольник 1"/>
            <p:cNvSpPr/>
            <p:nvPr/>
          </p:nvSpPr>
          <p:spPr>
            <a:xfrm>
              <a:off x="5334664" y="3518174"/>
              <a:ext cx="2772308" cy="954942"/>
            </a:xfrm>
            <a:custGeom>
              <a:avLst/>
              <a:gdLst/>
              <a:ahLst/>
              <a:cxnLst/>
              <a:rect l="l" t="t" r="r" b="b"/>
              <a:pathLst>
                <a:path w="2772308" h="954942">
                  <a:moveTo>
                    <a:pt x="0" y="0"/>
                  </a:moveTo>
                  <a:cubicBezTo>
                    <a:pt x="28717" y="72485"/>
                    <a:pt x="99516" y="123587"/>
                    <a:pt x="182251" y="123587"/>
                  </a:cubicBezTo>
                  <a:lnTo>
                    <a:pt x="1206704" y="123587"/>
                  </a:lnTo>
                  <a:lnTo>
                    <a:pt x="1206704" y="220126"/>
                  </a:lnTo>
                  <a:cubicBezTo>
                    <a:pt x="1206704" y="234406"/>
                    <a:pt x="1218281" y="245983"/>
                    <a:pt x="1232561" y="245983"/>
                  </a:cubicBezTo>
                  <a:lnTo>
                    <a:pt x="1568507" y="245983"/>
                  </a:lnTo>
                  <a:cubicBezTo>
                    <a:pt x="1582787" y="245983"/>
                    <a:pt x="1594364" y="234406"/>
                    <a:pt x="1594364" y="220126"/>
                  </a:cubicBezTo>
                  <a:lnTo>
                    <a:pt x="1594364" y="123587"/>
                  </a:lnTo>
                  <a:lnTo>
                    <a:pt x="2597334" y="123587"/>
                  </a:lnTo>
                  <a:cubicBezTo>
                    <a:pt x="2674878" y="123587"/>
                    <a:pt x="2741937" y="78697"/>
                    <a:pt x="2772308" y="12684"/>
                  </a:cubicBezTo>
                  <a:lnTo>
                    <a:pt x="2772308" y="794740"/>
                  </a:lnTo>
                  <a:cubicBezTo>
                    <a:pt x="2772308" y="883217"/>
                    <a:pt x="2700583" y="954942"/>
                    <a:pt x="2612106" y="954942"/>
                  </a:cubicBezTo>
                  <a:lnTo>
                    <a:pt x="160202" y="954942"/>
                  </a:lnTo>
                  <a:cubicBezTo>
                    <a:pt x="71725" y="954942"/>
                    <a:pt x="0" y="883217"/>
                    <a:pt x="0" y="7947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637076" y="2432909"/>
              <a:ext cx="360040" cy="45719"/>
            </a:xfrm>
            <a:prstGeom prst="roundRect">
              <a:avLst>
                <a:gd name="adj" fmla="val 80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437276" y="2432331"/>
              <a:ext cx="360040" cy="46297"/>
            </a:xfrm>
            <a:prstGeom prst="roundRect">
              <a:avLst>
                <a:gd name="adj" fmla="val 80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213140" y="2132572"/>
              <a:ext cx="1008112" cy="1961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 rot="5400000">
              <a:off x="6159463" y="2334377"/>
              <a:ext cx="349443" cy="98073"/>
            </a:xfrm>
            <a:prstGeom prst="roundRect">
              <a:avLst>
                <a:gd name="adj" fmla="val 139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 rot="5400000">
              <a:off x="6951551" y="2379531"/>
              <a:ext cx="349443" cy="98073"/>
            </a:xfrm>
            <a:prstGeom prst="roundRect">
              <a:avLst>
                <a:gd name="adj" fmla="val 139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23"/>
            <p:cNvSpPr/>
            <p:nvPr/>
          </p:nvSpPr>
          <p:spPr>
            <a:xfrm>
              <a:off x="5334664" y="2499573"/>
              <a:ext cx="2772308" cy="1109447"/>
            </a:xfrm>
            <a:custGeom>
              <a:avLst/>
              <a:gdLst/>
              <a:ahLst/>
              <a:cxnLst/>
              <a:rect l="l" t="t" r="r" b="b"/>
              <a:pathLst>
                <a:path w="2772308" h="1109447">
                  <a:moveTo>
                    <a:pt x="184912" y="0"/>
                  </a:moveTo>
                  <a:lnTo>
                    <a:pt x="2587396" y="0"/>
                  </a:lnTo>
                  <a:cubicBezTo>
                    <a:pt x="2689520" y="0"/>
                    <a:pt x="2772308" y="82788"/>
                    <a:pt x="2772308" y="184912"/>
                  </a:cubicBezTo>
                  <a:lnTo>
                    <a:pt x="2772308" y="924535"/>
                  </a:lnTo>
                  <a:cubicBezTo>
                    <a:pt x="2772308" y="1026659"/>
                    <a:pt x="2689520" y="1109447"/>
                    <a:pt x="2587396" y="1109447"/>
                  </a:cubicBezTo>
                  <a:lnTo>
                    <a:pt x="1594364" y="1109447"/>
                  </a:lnTo>
                  <a:lnTo>
                    <a:pt x="1594364" y="1016171"/>
                  </a:lnTo>
                  <a:cubicBezTo>
                    <a:pt x="1594364" y="1001891"/>
                    <a:pt x="1582787" y="990314"/>
                    <a:pt x="1568507" y="990314"/>
                  </a:cubicBezTo>
                  <a:lnTo>
                    <a:pt x="1232561" y="990314"/>
                  </a:lnTo>
                  <a:cubicBezTo>
                    <a:pt x="1218281" y="990314"/>
                    <a:pt x="1206704" y="1001891"/>
                    <a:pt x="1206704" y="1016171"/>
                  </a:cubicBezTo>
                  <a:lnTo>
                    <a:pt x="1206704" y="1109447"/>
                  </a:lnTo>
                  <a:lnTo>
                    <a:pt x="184912" y="1109447"/>
                  </a:lnTo>
                  <a:cubicBezTo>
                    <a:pt x="82788" y="1109447"/>
                    <a:pt x="0" y="1026659"/>
                    <a:pt x="0" y="924535"/>
                  </a:cubicBezTo>
                  <a:lnTo>
                    <a:pt x="0" y="184912"/>
                  </a:lnTo>
                  <a:cubicBezTo>
                    <a:pt x="0" y="82788"/>
                    <a:pt x="82788" y="0"/>
                    <a:pt x="184912" y="0"/>
                  </a:cubicBezTo>
                  <a:close/>
                </a:path>
              </a:pathLst>
            </a:cu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>
            <a:grpSpLocks noChangeAspect="1"/>
          </p:cNvGrpSpPr>
          <p:nvPr/>
        </p:nvGrpSpPr>
        <p:grpSpPr>
          <a:xfrm>
            <a:off x="185246" y="2848338"/>
            <a:ext cx="305149" cy="240386"/>
            <a:chOff x="2576736" y="1196975"/>
            <a:chExt cx="4814349" cy="3792631"/>
          </a:xfrm>
        </p:grpSpPr>
        <p:sp>
          <p:nvSpPr>
            <p:cNvPr id="82" name="Полилиния 81"/>
            <p:cNvSpPr/>
            <p:nvPr/>
          </p:nvSpPr>
          <p:spPr>
            <a:xfrm>
              <a:off x="2576736" y="1196975"/>
              <a:ext cx="4814349" cy="3792631"/>
            </a:xfrm>
            <a:custGeom>
              <a:avLst/>
              <a:gdLst>
                <a:gd name="connsiteX0" fmla="*/ 42042 w 4813738"/>
                <a:gd name="connsiteY0" fmla="*/ 2459421 h 3815255"/>
                <a:gd name="connsiteX1" fmla="*/ 0 w 4813738"/>
                <a:gd name="connsiteY1" fmla="*/ 2638097 h 3815255"/>
                <a:gd name="connsiteX2" fmla="*/ 199697 w 4813738"/>
                <a:gd name="connsiteY2" fmla="*/ 2963917 h 3815255"/>
                <a:gd name="connsiteX3" fmla="*/ 767256 w 4813738"/>
                <a:gd name="connsiteY3" fmla="*/ 3268717 h 3815255"/>
                <a:gd name="connsiteX4" fmla="*/ 1902373 w 4813738"/>
                <a:gd name="connsiteY4" fmla="*/ 3552497 h 3815255"/>
                <a:gd name="connsiteX5" fmla="*/ 2953407 w 4813738"/>
                <a:gd name="connsiteY5" fmla="*/ 3815255 h 3815255"/>
                <a:gd name="connsiteX6" fmla="*/ 3415863 w 4813738"/>
                <a:gd name="connsiteY6" fmla="*/ 3741683 h 3815255"/>
                <a:gd name="connsiteX7" fmla="*/ 4393325 w 4813738"/>
                <a:gd name="connsiteY7" fmla="*/ 3468414 h 3815255"/>
                <a:gd name="connsiteX8" fmla="*/ 4729656 w 4813738"/>
                <a:gd name="connsiteY8" fmla="*/ 3153103 h 3815255"/>
                <a:gd name="connsiteX9" fmla="*/ 4813738 w 4813738"/>
                <a:gd name="connsiteY9" fmla="*/ 2858814 h 3815255"/>
                <a:gd name="connsiteX10" fmla="*/ 4330263 w 4813738"/>
                <a:gd name="connsiteY10" fmla="*/ 2333297 h 3815255"/>
                <a:gd name="connsiteX11" fmla="*/ 4235669 w 4813738"/>
                <a:gd name="connsiteY11" fmla="*/ 1923393 h 3815255"/>
                <a:gd name="connsiteX12" fmla="*/ 4067504 w 4813738"/>
                <a:gd name="connsiteY12" fmla="*/ 1786759 h 3815255"/>
                <a:gd name="connsiteX13" fmla="*/ 2869325 w 4813738"/>
                <a:gd name="connsiteY13" fmla="*/ 294290 h 3815255"/>
                <a:gd name="connsiteX14" fmla="*/ 2301766 w 4813738"/>
                <a:gd name="connsiteY14" fmla="*/ 0 h 3815255"/>
                <a:gd name="connsiteX15" fmla="*/ 1597573 w 4813738"/>
                <a:gd name="connsiteY15" fmla="*/ 178676 h 3815255"/>
                <a:gd name="connsiteX16" fmla="*/ 830318 w 4813738"/>
                <a:gd name="connsiteY16" fmla="*/ 472966 h 3815255"/>
                <a:gd name="connsiteX17" fmla="*/ 472966 w 4813738"/>
                <a:gd name="connsiteY17" fmla="*/ 935421 h 3815255"/>
                <a:gd name="connsiteX18" fmla="*/ 189187 w 4813738"/>
                <a:gd name="connsiteY18" fmla="*/ 2102069 h 3815255"/>
                <a:gd name="connsiteX19" fmla="*/ 63063 w 4813738"/>
                <a:gd name="connsiteY19" fmla="*/ 2196662 h 3815255"/>
                <a:gd name="connsiteX20" fmla="*/ 42042 w 4813738"/>
                <a:gd name="connsiteY20" fmla="*/ 2459421 h 3815255"/>
                <a:gd name="connsiteX0" fmla="*/ 42042 w 4813738"/>
                <a:gd name="connsiteY0" fmla="*/ 2459421 h 3815255"/>
                <a:gd name="connsiteX1" fmla="*/ 0 w 4813738"/>
                <a:gd name="connsiteY1" fmla="*/ 2638097 h 3815255"/>
                <a:gd name="connsiteX2" fmla="*/ 199697 w 4813738"/>
                <a:gd name="connsiteY2" fmla="*/ 2963917 h 3815255"/>
                <a:gd name="connsiteX3" fmla="*/ 767256 w 4813738"/>
                <a:gd name="connsiteY3" fmla="*/ 3268717 h 3815255"/>
                <a:gd name="connsiteX4" fmla="*/ 1902373 w 4813738"/>
                <a:gd name="connsiteY4" fmla="*/ 3552497 h 3815255"/>
                <a:gd name="connsiteX5" fmla="*/ 2953407 w 4813738"/>
                <a:gd name="connsiteY5" fmla="*/ 3815255 h 3815255"/>
                <a:gd name="connsiteX6" fmla="*/ 3415863 w 4813738"/>
                <a:gd name="connsiteY6" fmla="*/ 3741683 h 3815255"/>
                <a:gd name="connsiteX7" fmla="*/ 4393325 w 4813738"/>
                <a:gd name="connsiteY7" fmla="*/ 3468414 h 3815255"/>
                <a:gd name="connsiteX8" fmla="*/ 4729656 w 4813738"/>
                <a:gd name="connsiteY8" fmla="*/ 3153103 h 3815255"/>
                <a:gd name="connsiteX9" fmla="*/ 4813738 w 4813738"/>
                <a:gd name="connsiteY9" fmla="*/ 2858814 h 3815255"/>
                <a:gd name="connsiteX10" fmla="*/ 4330263 w 4813738"/>
                <a:gd name="connsiteY10" fmla="*/ 2333297 h 3815255"/>
                <a:gd name="connsiteX11" fmla="*/ 4235669 w 4813738"/>
                <a:gd name="connsiteY11" fmla="*/ 1923393 h 3815255"/>
                <a:gd name="connsiteX12" fmla="*/ 4067504 w 4813738"/>
                <a:gd name="connsiteY12" fmla="*/ 1786759 h 3815255"/>
                <a:gd name="connsiteX13" fmla="*/ 2869325 w 4813738"/>
                <a:gd name="connsiteY13" fmla="*/ 294290 h 3815255"/>
                <a:gd name="connsiteX14" fmla="*/ 2301766 w 4813738"/>
                <a:gd name="connsiteY14" fmla="*/ 0 h 3815255"/>
                <a:gd name="connsiteX15" fmla="*/ 1597573 w 4813738"/>
                <a:gd name="connsiteY15" fmla="*/ 178676 h 3815255"/>
                <a:gd name="connsiteX16" fmla="*/ 830318 w 4813738"/>
                <a:gd name="connsiteY16" fmla="*/ 472966 h 3815255"/>
                <a:gd name="connsiteX17" fmla="*/ 472966 w 4813738"/>
                <a:gd name="connsiteY17" fmla="*/ 935421 h 3815255"/>
                <a:gd name="connsiteX18" fmla="*/ 189187 w 4813738"/>
                <a:gd name="connsiteY18" fmla="*/ 2102069 h 3815255"/>
                <a:gd name="connsiteX19" fmla="*/ 63063 w 4813738"/>
                <a:gd name="connsiteY19" fmla="*/ 2196662 h 3815255"/>
                <a:gd name="connsiteX20" fmla="*/ 42042 w 4813738"/>
                <a:gd name="connsiteY20" fmla="*/ 2459421 h 3815255"/>
                <a:gd name="connsiteX0" fmla="*/ 42042 w 4813738"/>
                <a:gd name="connsiteY0" fmla="*/ 2459421 h 3815255"/>
                <a:gd name="connsiteX1" fmla="*/ 0 w 4813738"/>
                <a:gd name="connsiteY1" fmla="*/ 2638097 h 3815255"/>
                <a:gd name="connsiteX2" fmla="*/ 199697 w 4813738"/>
                <a:gd name="connsiteY2" fmla="*/ 2963917 h 3815255"/>
                <a:gd name="connsiteX3" fmla="*/ 767256 w 4813738"/>
                <a:gd name="connsiteY3" fmla="*/ 3268717 h 3815255"/>
                <a:gd name="connsiteX4" fmla="*/ 1902373 w 4813738"/>
                <a:gd name="connsiteY4" fmla="*/ 3552497 h 3815255"/>
                <a:gd name="connsiteX5" fmla="*/ 2953407 w 4813738"/>
                <a:gd name="connsiteY5" fmla="*/ 3815255 h 3815255"/>
                <a:gd name="connsiteX6" fmla="*/ 3415863 w 4813738"/>
                <a:gd name="connsiteY6" fmla="*/ 3741683 h 3815255"/>
                <a:gd name="connsiteX7" fmla="*/ 4393325 w 4813738"/>
                <a:gd name="connsiteY7" fmla="*/ 3468414 h 3815255"/>
                <a:gd name="connsiteX8" fmla="*/ 4729656 w 4813738"/>
                <a:gd name="connsiteY8" fmla="*/ 3153103 h 3815255"/>
                <a:gd name="connsiteX9" fmla="*/ 4813738 w 4813738"/>
                <a:gd name="connsiteY9" fmla="*/ 2858814 h 3815255"/>
                <a:gd name="connsiteX10" fmla="*/ 4330263 w 4813738"/>
                <a:gd name="connsiteY10" fmla="*/ 2333297 h 3815255"/>
                <a:gd name="connsiteX11" fmla="*/ 4235669 w 4813738"/>
                <a:gd name="connsiteY11" fmla="*/ 1923393 h 3815255"/>
                <a:gd name="connsiteX12" fmla="*/ 4067504 w 4813738"/>
                <a:gd name="connsiteY12" fmla="*/ 1786759 h 3815255"/>
                <a:gd name="connsiteX13" fmla="*/ 2869325 w 4813738"/>
                <a:gd name="connsiteY13" fmla="*/ 294290 h 3815255"/>
                <a:gd name="connsiteX14" fmla="*/ 2301766 w 4813738"/>
                <a:gd name="connsiteY14" fmla="*/ 0 h 3815255"/>
                <a:gd name="connsiteX15" fmla="*/ 1597573 w 4813738"/>
                <a:gd name="connsiteY15" fmla="*/ 178676 h 3815255"/>
                <a:gd name="connsiteX16" fmla="*/ 830318 w 4813738"/>
                <a:gd name="connsiteY16" fmla="*/ 472966 h 3815255"/>
                <a:gd name="connsiteX17" fmla="*/ 472966 w 4813738"/>
                <a:gd name="connsiteY17" fmla="*/ 935421 h 3815255"/>
                <a:gd name="connsiteX18" fmla="*/ 189187 w 4813738"/>
                <a:gd name="connsiteY18" fmla="*/ 2102069 h 3815255"/>
                <a:gd name="connsiteX19" fmla="*/ 63063 w 4813738"/>
                <a:gd name="connsiteY19" fmla="*/ 2196662 h 3815255"/>
                <a:gd name="connsiteX20" fmla="*/ 42042 w 4813738"/>
                <a:gd name="connsiteY20" fmla="*/ 2459421 h 3815255"/>
                <a:gd name="connsiteX0" fmla="*/ 42042 w 4813738"/>
                <a:gd name="connsiteY0" fmla="*/ 2459421 h 3815255"/>
                <a:gd name="connsiteX1" fmla="*/ 0 w 4813738"/>
                <a:gd name="connsiteY1" fmla="*/ 2638097 h 3815255"/>
                <a:gd name="connsiteX2" fmla="*/ 199697 w 4813738"/>
                <a:gd name="connsiteY2" fmla="*/ 2963917 h 3815255"/>
                <a:gd name="connsiteX3" fmla="*/ 767256 w 4813738"/>
                <a:gd name="connsiteY3" fmla="*/ 3268717 h 3815255"/>
                <a:gd name="connsiteX4" fmla="*/ 1902373 w 4813738"/>
                <a:gd name="connsiteY4" fmla="*/ 3552497 h 3815255"/>
                <a:gd name="connsiteX5" fmla="*/ 2953407 w 4813738"/>
                <a:gd name="connsiteY5" fmla="*/ 3815255 h 3815255"/>
                <a:gd name="connsiteX6" fmla="*/ 3415863 w 4813738"/>
                <a:gd name="connsiteY6" fmla="*/ 3741683 h 3815255"/>
                <a:gd name="connsiteX7" fmla="*/ 4393325 w 4813738"/>
                <a:gd name="connsiteY7" fmla="*/ 3468414 h 3815255"/>
                <a:gd name="connsiteX8" fmla="*/ 4729656 w 4813738"/>
                <a:gd name="connsiteY8" fmla="*/ 3153103 h 3815255"/>
                <a:gd name="connsiteX9" fmla="*/ 4813738 w 4813738"/>
                <a:gd name="connsiteY9" fmla="*/ 2858814 h 3815255"/>
                <a:gd name="connsiteX10" fmla="*/ 4330263 w 4813738"/>
                <a:gd name="connsiteY10" fmla="*/ 2333297 h 3815255"/>
                <a:gd name="connsiteX11" fmla="*/ 4235669 w 4813738"/>
                <a:gd name="connsiteY11" fmla="*/ 1923393 h 3815255"/>
                <a:gd name="connsiteX12" fmla="*/ 4067504 w 4813738"/>
                <a:gd name="connsiteY12" fmla="*/ 1786759 h 3815255"/>
                <a:gd name="connsiteX13" fmla="*/ 2869325 w 4813738"/>
                <a:gd name="connsiteY13" fmla="*/ 294290 h 3815255"/>
                <a:gd name="connsiteX14" fmla="*/ 2301766 w 4813738"/>
                <a:gd name="connsiteY14" fmla="*/ 0 h 3815255"/>
                <a:gd name="connsiteX15" fmla="*/ 1597573 w 4813738"/>
                <a:gd name="connsiteY15" fmla="*/ 178676 h 3815255"/>
                <a:gd name="connsiteX16" fmla="*/ 830318 w 4813738"/>
                <a:gd name="connsiteY16" fmla="*/ 472966 h 3815255"/>
                <a:gd name="connsiteX17" fmla="*/ 472966 w 4813738"/>
                <a:gd name="connsiteY17" fmla="*/ 935421 h 3815255"/>
                <a:gd name="connsiteX18" fmla="*/ 189187 w 4813738"/>
                <a:gd name="connsiteY18" fmla="*/ 2102069 h 3815255"/>
                <a:gd name="connsiteX19" fmla="*/ 63063 w 4813738"/>
                <a:gd name="connsiteY19" fmla="*/ 2196662 h 3815255"/>
                <a:gd name="connsiteX20" fmla="*/ 42042 w 4813738"/>
                <a:gd name="connsiteY20" fmla="*/ 2459421 h 3815255"/>
                <a:gd name="connsiteX0" fmla="*/ 42042 w 4813738"/>
                <a:gd name="connsiteY0" fmla="*/ 2462210 h 3818044"/>
                <a:gd name="connsiteX1" fmla="*/ 0 w 4813738"/>
                <a:gd name="connsiteY1" fmla="*/ 2640886 h 3818044"/>
                <a:gd name="connsiteX2" fmla="*/ 199697 w 4813738"/>
                <a:gd name="connsiteY2" fmla="*/ 2966706 h 3818044"/>
                <a:gd name="connsiteX3" fmla="*/ 767256 w 4813738"/>
                <a:gd name="connsiteY3" fmla="*/ 3271506 h 3818044"/>
                <a:gd name="connsiteX4" fmla="*/ 1902373 w 4813738"/>
                <a:gd name="connsiteY4" fmla="*/ 3555286 h 3818044"/>
                <a:gd name="connsiteX5" fmla="*/ 2953407 w 4813738"/>
                <a:gd name="connsiteY5" fmla="*/ 3818044 h 3818044"/>
                <a:gd name="connsiteX6" fmla="*/ 3415863 w 4813738"/>
                <a:gd name="connsiteY6" fmla="*/ 3744472 h 3818044"/>
                <a:gd name="connsiteX7" fmla="*/ 4393325 w 4813738"/>
                <a:gd name="connsiteY7" fmla="*/ 3471203 h 3818044"/>
                <a:gd name="connsiteX8" fmla="*/ 4729656 w 4813738"/>
                <a:gd name="connsiteY8" fmla="*/ 3155892 h 3818044"/>
                <a:gd name="connsiteX9" fmla="*/ 4813738 w 4813738"/>
                <a:gd name="connsiteY9" fmla="*/ 2861603 h 3818044"/>
                <a:gd name="connsiteX10" fmla="*/ 4330263 w 4813738"/>
                <a:gd name="connsiteY10" fmla="*/ 2336086 h 3818044"/>
                <a:gd name="connsiteX11" fmla="*/ 4235669 w 4813738"/>
                <a:gd name="connsiteY11" fmla="*/ 1926182 h 3818044"/>
                <a:gd name="connsiteX12" fmla="*/ 4067504 w 4813738"/>
                <a:gd name="connsiteY12" fmla="*/ 1789548 h 3818044"/>
                <a:gd name="connsiteX13" fmla="*/ 2869325 w 4813738"/>
                <a:gd name="connsiteY13" fmla="*/ 297079 h 3818044"/>
                <a:gd name="connsiteX14" fmla="*/ 2301766 w 4813738"/>
                <a:gd name="connsiteY14" fmla="*/ 2789 h 3818044"/>
                <a:gd name="connsiteX15" fmla="*/ 1597573 w 4813738"/>
                <a:gd name="connsiteY15" fmla="*/ 181465 h 3818044"/>
                <a:gd name="connsiteX16" fmla="*/ 830318 w 4813738"/>
                <a:gd name="connsiteY16" fmla="*/ 475755 h 3818044"/>
                <a:gd name="connsiteX17" fmla="*/ 472966 w 4813738"/>
                <a:gd name="connsiteY17" fmla="*/ 938210 h 3818044"/>
                <a:gd name="connsiteX18" fmla="*/ 189187 w 4813738"/>
                <a:gd name="connsiteY18" fmla="*/ 2104858 h 3818044"/>
                <a:gd name="connsiteX19" fmla="*/ 63063 w 4813738"/>
                <a:gd name="connsiteY19" fmla="*/ 2199451 h 3818044"/>
                <a:gd name="connsiteX20" fmla="*/ 42042 w 4813738"/>
                <a:gd name="connsiteY20" fmla="*/ 2462210 h 3818044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199697 w 4813738"/>
                <a:gd name="connsiteY2" fmla="*/ 2968314 h 3819652"/>
                <a:gd name="connsiteX3" fmla="*/ 767256 w 4813738"/>
                <a:gd name="connsiteY3" fmla="*/ 3273114 h 3819652"/>
                <a:gd name="connsiteX4" fmla="*/ 1902373 w 4813738"/>
                <a:gd name="connsiteY4" fmla="*/ 3556894 h 3819652"/>
                <a:gd name="connsiteX5" fmla="*/ 2953407 w 4813738"/>
                <a:gd name="connsiteY5" fmla="*/ 3819652 h 3819652"/>
                <a:gd name="connsiteX6" fmla="*/ 3415863 w 4813738"/>
                <a:gd name="connsiteY6" fmla="*/ 3746080 h 3819652"/>
                <a:gd name="connsiteX7" fmla="*/ 4393325 w 4813738"/>
                <a:gd name="connsiteY7" fmla="*/ 3472811 h 3819652"/>
                <a:gd name="connsiteX8" fmla="*/ 4729656 w 4813738"/>
                <a:gd name="connsiteY8" fmla="*/ 3157500 h 3819652"/>
                <a:gd name="connsiteX9" fmla="*/ 4813738 w 4813738"/>
                <a:gd name="connsiteY9" fmla="*/ 2863211 h 3819652"/>
                <a:gd name="connsiteX10" fmla="*/ 4330263 w 4813738"/>
                <a:gd name="connsiteY10" fmla="*/ 2337694 h 3819652"/>
                <a:gd name="connsiteX11" fmla="*/ 4235669 w 4813738"/>
                <a:gd name="connsiteY11" fmla="*/ 1927790 h 3819652"/>
                <a:gd name="connsiteX12" fmla="*/ 4067504 w 4813738"/>
                <a:gd name="connsiteY12" fmla="*/ 1791156 h 3819652"/>
                <a:gd name="connsiteX13" fmla="*/ 2869325 w 4813738"/>
                <a:gd name="connsiteY13" fmla="*/ 298687 h 3819652"/>
                <a:gd name="connsiteX14" fmla="*/ 2301766 w 4813738"/>
                <a:gd name="connsiteY14" fmla="*/ 4397 h 3819652"/>
                <a:gd name="connsiteX15" fmla="*/ 1597573 w 4813738"/>
                <a:gd name="connsiteY15" fmla="*/ 183073 h 3819652"/>
                <a:gd name="connsiteX16" fmla="*/ 830318 w 4813738"/>
                <a:gd name="connsiteY16" fmla="*/ 477363 h 3819652"/>
                <a:gd name="connsiteX17" fmla="*/ 472966 w 4813738"/>
                <a:gd name="connsiteY17" fmla="*/ 939818 h 3819652"/>
                <a:gd name="connsiteX18" fmla="*/ 189187 w 4813738"/>
                <a:gd name="connsiteY18" fmla="*/ 2106466 h 3819652"/>
                <a:gd name="connsiteX19" fmla="*/ 63063 w 4813738"/>
                <a:gd name="connsiteY19" fmla="*/ 2201059 h 3819652"/>
                <a:gd name="connsiteX20" fmla="*/ 42042 w 4813738"/>
                <a:gd name="connsiteY20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199697 w 4813738"/>
                <a:gd name="connsiteY2" fmla="*/ 2968314 h 3819652"/>
                <a:gd name="connsiteX3" fmla="*/ 767256 w 4813738"/>
                <a:gd name="connsiteY3" fmla="*/ 3273114 h 3819652"/>
                <a:gd name="connsiteX4" fmla="*/ 1902373 w 4813738"/>
                <a:gd name="connsiteY4" fmla="*/ 3556894 h 3819652"/>
                <a:gd name="connsiteX5" fmla="*/ 2953407 w 4813738"/>
                <a:gd name="connsiteY5" fmla="*/ 3819652 h 3819652"/>
                <a:gd name="connsiteX6" fmla="*/ 3415863 w 4813738"/>
                <a:gd name="connsiteY6" fmla="*/ 3746080 h 3819652"/>
                <a:gd name="connsiteX7" fmla="*/ 4393325 w 4813738"/>
                <a:gd name="connsiteY7" fmla="*/ 3472811 h 3819652"/>
                <a:gd name="connsiteX8" fmla="*/ 4729656 w 4813738"/>
                <a:gd name="connsiteY8" fmla="*/ 3157500 h 3819652"/>
                <a:gd name="connsiteX9" fmla="*/ 4813738 w 4813738"/>
                <a:gd name="connsiteY9" fmla="*/ 2863211 h 3819652"/>
                <a:gd name="connsiteX10" fmla="*/ 4330263 w 4813738"/>
                <a:gd name="connsiteY10" fmla="*/ 2337694 h 3819652"/>
                <a:gd name="connsiteX11" fmla="*/ 4235669 w 4813738"/>
                <a:gd name="connsiteY11" fmla="*/ 1927790 h 3819652"/>
                <a:gd name="connsiteX12" fmla="*/ 4067504 w 4813738"/>
                <a:gd name="connsiteY12" fmla="*/ 1791156 h 3819652"/>
                <a:gd name="connsiteX13" fmla="*/ 2869325 w 4813738"/>
                <a:gd name="connsiteY13" fmla="*/ 298687 h 3819652"/>
                <a:gd name="connsiteX14" fmla="*/ 2301766 w 4813738"/>
                <a:gd name="connsiteY14" fmla="*/ 4397 h 3819652"/>
                <a:gd name="connsiteX15" fmla="*/ 1597573 w 4813738"/>
                <a:gd name="connsiteY15" fmla="*/ 183073 h 3819652"/>
                <a:gd name="connsiteX16" fmla="*/ 830318 w 4813738"/>
                <a:gd name="connsiteY16" fmla="*/ 477363 h 3819652"/>
                <a:gd name="connsiteX17" fmla="*/ 472966 w 4813738"/>
                <a:gd name="connsiteY17" fmla="*/ 939818 h 3819652"/>
                <a:gd name="connsiteX18" fmla="*/ 189187 w 4813738"/>
                <a:gd name="connsiteY18" fmla="*/ 2106466 h 3819652"/>
                <a:gd name="connsiteX19" fmla="*/ 63063 w 4813738"/>
                <a:gd name="connsiteY19" fmla="*/ 2201059 h 3819652"/>
                <a:gd name="connsiteX20" fmla="*/ 42042 w 4813738"/>
                <a:gd name="connsiteY20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199697 w 4813738"/>
                <a:gd name="connsiteY2" fmla="*/ 2968314 h 3819652"/>
                <a:gd name="connsiteX3" fmla="*/ 767256 w 4813738"/>
                <a:gd name="connsiteY3" fmla="*/ 3273114 h 3819652"/>
                <a:gd name="connsiteX4" fmla="*/ 1902373 w 4813738"/>
                <a:gd name="connsiteY4" fmla="*/ 3556894 h 3819652"/>
                <a:gd name="connsiteX5" fmla="*/ 2953407 w 4813738"/>
                <a:gd name="connsiteY5" fmla="*/ 3819652 h 3819652"/>
                <a:gd name="connsiteX6" fmla="*/ 3415863 w 4813738"/>
                <a:gd name="connsiteY6" fmla="*/ 3746080 h 3819652"/>
                <a:gd name="connsiteX7" fmla="*/ 4393325 w 4813738"/>
                <a:gd name="connsiteY7" fmla="*/ 3472811 h 3819652"/>
                <a:gd name="connsiteX8" fmla="*/ 4729656 w 4813738"/>
                <a:gd name="connsiteY8" fmla="*/ 3157500 h 3819652"/>
                <a:gd name="connsiteX9" fmla="*/ 4813738 w 4813738"/>
                <a:gd name="connsiteY9" fmla="*/ 2863211 h 3819652"/>
                <a:gd name="connsiteX10" fmla="*/ 4330263 w 4813738"/>
                <a:gd name="connsiteY10" fmla="*/ 2337694 h 3819652"/>
                <a:gd name="connsiteX11" fmla="*/ 4235669 w 4813738"/>
                <a:gd name="connsiteY11" fmla="*/ 1927790 h 3819652"/>
                <a:gd name="connsiteX12" fmla="*/ 4067504 w 4813738"/>
                <a:gd name="connsiteY12" fmla="*/ 1791156 h 3819652"/>
                <a:gd name="connsiteX13" fmla="*/ 2869325 w 4813738"/>
                <a:gd name="connsiteY13" fmla="*/ 298687 h 3819652"/>
                <a:gd name="connsiteX14" fmla="*/ 2301766 w 4813738"/>
                <a:gd name="connsiteY14" fmla="*/ 4397 h 3819652"/>
                <a:gd name="connsiteX15" fmla="*/ 1597573 w 4813738"/>
                <a:gd name="connsiteY15" fmla="*/ 183073 h 3819652"/>
                <a:gd name="connsiteX16" fmla="*/ 830318 w 4813738"/>
                <a:gd name="connsiteY16" fmla="*/ 477363 h 3819652"/>
                <a:gd name="connsiteX17" fmla="*/ 472966 w 4813738"/>
                <a:gd name="connsiteY17" fmla="*/ 939818 h 3819652"/>
                <a:gd name="connsiteX18" fmla="*/ 189187 w 4813738"/>
                <a:gd name="connsiteY18" fmla="*/ 2106466 h 3819652"/>
                <a:gd name="connsiteX19" fmla="*/ 63063 w 4813738"/>
                <a:gd name="connsiteY19" fmla="*/ 2201059 h 3819652"/>
                <a:gd name="connsiteX20" fmla="*/ 42042 w 4813738"/>
                <a:gd name="connsiteY20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199697 w 4813738"/>
                <a:gd name="connsiteY2" fmla="*/ 2968314 h 3819652"/>
                <a:gd name="connsiteX3" fmla="*/ 767256 w 4813738"/>
                <a:gd name="connsiteY3" fmla="*/ 3273114 h 3819652"/>
                <a:gd name="connsiteX4" fmla="*/ 1902373 w 4813738"/>
                <a:gd name="connsiteY4" fmla="*/ 3556894 h 3819652"/>
                <a:gd name="connsiteX5" fmla="*/ 2953407 w 4813738"/>
                <a:gd name="connsiteY5" fmla="*/ 3819652 h 3819652"/>
                <a:gd name="connsiteX6" fmla="*/ 3415863 w 4813738"/>
                <a:gd name="connsiteY6" fmla="*/ 3746080 h 3819652"/>
                <a:gd name="connsiteX7" fmla="*/ 4393325 w 4813738"/>
                <a:gd name="connsiteY7" fmla="*/ 3472811 h 3819652"/>
                <a:gd name="connsiteX8" fmla="*/ 4729656 w 4813738"/>
                <a:gd name="connsiteY8" fmla="*/ 3157500 h 3819652"/>
                <a:gd name="connsiteX9" fmla="*/ 4813738 w 4813738"/>
                <a:gd name="connsiteY9" fmla="*/ 2863211 h 3819652"/>
                <a:gd name="connsiteX10" fmla="*/ 4330263 w 4813738"/>
                <a:gd name="connsiteY10" fmla="*/ 2337694 h 3819652"/>
                <a:gd name="connsiteX11" fmla="*/ 4235669 w 4813738"/>
                <a:gd name="connsiteY11" fmla="*/ 1927790 h 3819652"/>
                <a:gd name="connsiteX12" fmla="*/ 4067504 w 4813738"/>
                <a:gd name="connsiteY12" fmla="*/ 1791156 h 3819652"/>
                <a:gd name="connsiteX13" fmla="*/ 2869325 w 4813738"/>
                <a:gd name="connsiteY13" fmla="*/ 298687 h 3819652"/>
                <a:gd name="connsiteX14" fmla="*/ 2301766 w 4813738"/>
                <a:gd name="connsiteY14" fmla="*/ 4397 h 3819652"/>
                <a:gd name="connsiteX15" fmla="*/ 1597573 w 4813738"/>
                <a:gd name="connsiteY15" fmla="*/ 183073 h 3819652"/>
                <a:gd name="connsiteX16" fmla="*/ 830318 w 4813738"/>
                <a:gd name="connsiteY16" fmla="*/ 477363 h 3819652"/>
                <a:gd name="connsiteX17" fmla="*/ 472966 w 4813738"/>
                <a:gd name="connsiteY17" fmla="*/ 939818 h 3819652"/>
                <a:gd name="connsiteX18" fmla="*/ 189187 w 4813738"/>
                <a:gd name="connsiteY18" fmla="*/ 2106466 h 3819652"/>
                <a:gd name="connsiteX19" fmla="*/ 63063 w 4813738"/>
                <a:gd name="connsiteY19" fmla="*/ 2201059 h 3819652"/>
                <a:gd name="connsiteX20" fmla="*/ 42042 w 4813738"/>
                <a:gd name="connsiteY20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199697 w 4813738"/>
                <a:gd name="connsiteY2" fmla="*/ 2968314 h 3819652"/>
                <a:gd name="connsiteX3" fmla="*/ 767256 w 4813738"/>
                <a:gd name="connsiteY3" fmla="*/ 3273114 h 3819652"/>
                <a:gd name="connsiteX4" fmla="*/ 1902373 w 4813738"/>
                <a:gd name="connsiteY4" fmla="*/ 3556894 h 3819652"/>
                <a:gd name="connsiteX5" fmla="*/ 2953407 w 4813738"/>
                <a:gd name="connsiteY5" fmla="*/ 3819652 h 3819652"/>
                <a:gd name="connsiteX6" fmla="*/ 3415863 w 4813738"/>
                <a:gd name="connsiteY6" fmla="*/ 3746080 h 3819652"/>
                <a:gd name="connsiteX7" fmla="*/ 4393325 w 4813738"/>
                <a:gd name="connsiteY7" fmla="*/ 3472811 h 3819652"/>
                <a:gd name="connsiteX8" fmla="*/ 4729656 w 4813738"/>
                <a:gd name="connsiteY8" fmla="*/ 3157500 h 3819652"/>
                <a:gd name="connsiteX9" fmla="*/ 4813738 w 4813738"/>
                <a:gd name="connsiteY9" fmla="*/ 2863211 h 3819652"/>
                <a:gd name="connsiteX10" fmla="*/ 4330263 w 4813738"/>
                <a:gd name="connsiteY10" fmla="*/ 2337694 h 3819652"/>
                <a:gd name="connsiteX11" fmla="*/ 4235669 w 4813738"/>
                <a:gd name="connsiteY11" fmla="*/ 1927790 h 3819652"/>
                <a:gd name="connsiteX12" fmla="*/ 4067504 w 4813738"/>
                <a:gd name="connsiteY12" fmla="*/ 1791156 h 3819652"/>
                <a:gd name="connsiteX13" fmla="*/ 2869325 w 4813738"/>
                <a:gd name="connsiteY13" fmla="*/ 298687 h 3819652"/>
                <a:gd name="connsiteX14" fmla="*/ 2301766 w 4813738"/>
                <a:gd name="connsiteY14" fmla="*/ 4397 h 3819652"/>
                <a:gd name="connsiteX15" fmla="*/ 1597573 w 4813738"/>
                <a:gd name="connsiteY15" fmla="*/ 183073 h 3819652"/>
                <a:gd name="connsiteX16" fmla="*/ 830318 w 4813738"/>
                <a:gd name="connsiteY16" fmla="*/ 477363 h 3819652"/>
                <a:gd name="connsiteX17" fmla="*/ 472966 w 4813738"/>
                <a:gd name="connsiteY17" fmla="*/ 939818 h 3819652"/>
                <a:gd name="connsiteX18" fmla="*/ 189187 w 4813738"/>
                <a:gd name="connsiteY18" fmla="*/ 2106466 h 3819652"/>
                <a:gd name="connsiteX19" fmla="*/ 63063 w 4813738"/>
                <a:gd name="connsiteY19" fmla="*/ 2201059 h 3819652"/>
                <a:gd name="connsiteX20" fmla="*/ 42042 w 4813738"/>
                <a:gd name="connsiteY20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199697 w 4813738"/>
                <a:gd name="connsiteY2" fmla="*/ 2968314 h 3819652"/>
                <a:gd name="connsiteX3" fmla="*/ 767256 w 4813738"/>
                <a:gd name="connsiteY3" fmla="*/ 3273114 h 3819652"/>
                <a:gd name="connsiteX4" fmla="*/ 1902373 w 4813738"/>
                <a:gd name="connsiteY4" fmla="*/ 3556894 h 3819652"/>
                <a:gd name="connsiteX5" fmla="*/ 2953407 w 4813738"/>
                <a:gd name="connsiteY5" fmla="*/ 3819652 h 3819652"/>
                <a:gd name="connsiteX6" fmla="*/ 3415863 w 4813738"/>
                <a:gd name="connsiteY6" fmla="*/ 3746080 h 3819652"/>
                <a:gd name="connsiteX7" fmla="*/ 4393325 w 4813738"/>
                <a:gd name="connsiteY7" fmla="*/ 3472811 h 3819652"/>
                <a:gd name="connsiteX8" fmla="*/ 4729656 w 4813738"/>
                <a:gd name="connsiteY8" fmla="*/ 3157500 h 3819652"/>
                <a:gd name="connsiteX9" fmla="*/ 4813738 w 4813738"/>
                <a:gd name="connsiteY9" fmla="*/ 2863211 h 3819652"/>
                <a:gd name="connsiteX10" fmla="*/ 4330263 w 4813738"/>
                <a:gd name="connsiteY10" fmla="*/ 2337694 h 3819652"/>
                <a:gd name="connsiteX11" fmla="*/ 4235669 w 4813738"/>
                <a:gd name="connsiteY11" fmla="*/ 1927790 h 3819652"/>
                <a:gd name="connsiteX12" fmla="*/ 4067504 w 4813738"/>
                <a:gd name="connsiteY12" fmla="*/ 1791156 h 3819652"/>
                <a:gd name="connsiteX13" fmla="*/ 2869325 w 4813738"/>
                <a:gd name="connsiteY13" fmla="*/ 298687 h 3819652"/>
                <a:gd name="connsiteX14" fmla="*/ 2301766 w 4813738"/>
                <a:gd name="connsiteY14" fmla="*/ 4397 h 3819652"/>
                <a:gd name="connsiteX15" fmla="*/ 1597573 w 4813738"/>
                <a:gd name="connsiteY15" fmla="*/ 183073 h 3819652"/>
                <a:gd name="connsiteX16" fmla="*/ 830318 w 4813738"/>
                <a:gd name="connsiteY16" fmla="*/ 477363 h 3819652"/>
                <a:gd name="connsiteX17" fmla="*/ 472966 w 4813738"/>
                <a:gd name="connsiteY17" fmla="*/ 939818 h 3819652"/>
                <a:gd name="connsiteX18" fmla="*/ 189187 w 4813738"/>
                <a:gd name="connsiteY18" fmla="*/ 2106466 h 3819652"/>
                <a:gd name="connsiteX19" fmla="*/ 63063 w 4813738"/>
                <a:gd name="connsiteY19" fmla="*/ 2201059 h 3819652"/>
                <a:gd name="connsiteX20" fmla="*/ 42042 w 4813738"/>
                <a:gd name="connsiteY20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199697 w 4813738"/>
                <a:gd name="connsiteY2" fmla="*/ 2968314 h 3819652"/>
                <a:gd name="connsiteX3" fmla="*/ 767256 w 4813738"/>
                <a:gd name="connsiteY3" fmla="*/ 3273114 h 3819652"/>
                <a:gd name="connsiteX4" fmla="*/ 1902373 w 4813738"/>
                <a:gd name="connsiteY4" fmla="*/ 3556894 h 3819652"/>
                <a:gd name="connsiteX5" fmla="*/ 2953407 w 4813738"/>
                <a:gd name="connsiteY5" fmla="*/ 3819652 h 3819652"/>
                <a:gd name="connsiteX6" fmla="*/ 3415863 w 4813738"/>
                <a:gd name="connsiteY6" fmla="*/ 3746080 h 3819652"/>
                <a:gd name="connsiteX7" fmla="*/ 4393325 w 4813738"/>
                <a:gd name="connsiteY7" fmla="*/ 3472811 h 3819652"/>
                <a:gd name="connsiteX8" fmla="*/ 4729656 w 4813738"/>
                <a:gd name="connsiteY8" fmla="*/ 3157500 h 3819652"/>
                <a:gd name="connsiteX9" fmla="*/ 4813738 w 4813738"/>
                <a:gd name="connsiteY9" fmla="*/ 2863211 h 3819652"/>
                <a:gd name="connsiteX10" fmla="*/ 4330263 w 4813738"/>
                <a:gd name="connsiteY10" fmla="*/ 2337694 h 3819652"/>
                <a:gd name="connsiteX11" fmla="*/ 4235669 w 4813738"/>
                <a:gd name="connsiteY11" fmla="*/ 1927790 h 3819652"/>
                <a:gd name="connsiteX12" fmla="*/ 4067504 w 4813738"/>
                <a:gd name="connsiteY12" fmla="*/ 1791156 h 3819652"/>
                <a:gd name="connsiteX13" fmla="*/ 2869325 w 4813738"/>
                <a:gd name="connsiteY13" fmla="*/ 298687 h 3819652"/>
                <a:gd name="connsiteX14" fmla="*/ 2301766 w 4813738"/>
                <a:gd name="connsiteY14" fmla="*/ 4397 h 3819652"/>
                <a:gd name="connsiteX15" fmla="*/ 1597573 w 4813738"/>
                <a:gd name="connsiteY15" fmla="*/ 183073 h 3819652"/>
                <a:gd name="connsiteX16" fmla="*/ 830318 w 4813738"/>
                <a:gd name="connsiteY16" fmla="*/ 477363 h 3819652"/>
                <a:gd name="connsiteX17" fmla="*/ 472966 w 4813738"/>
                <a:gd name="connsiteY17" fmla="*/ 939818 h 3819652"/>
                <a:gd name="connsiteX18" fmla="*/ 189187 w 4813738"/>
                <a:gd name="connsiteY18" fmla="*/ 2106466 h 3819652"/>
                <a:gd name="connsiteX19" fmla="*/ 63063 w 4813738"/>
                <a:gd name="connsiteY19" fmla="*/ 2201059 h 3819652"/>
                <a:gd name="connsiteX20" fmla="*/ 42042 w 4813738"/>
                <a:gd name="connsiteY20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767256 w 4813738"/>
                <a:gd name="connsiteY2" fmla="*/ 3273114 h 3819652"/>
                <a:gd name="connsiteX3" fmla="*/ 1902373 w 4813738"/>
                <a:gd name="connsiteY3" fmla="*/ 3556894 h 3819652"/>
                <a:gd name="connsiteX4" fmla="*/ 2953407 w 4813738"/>
                <a:gd name="connsiteY4" fmla="*/ 3819652 h 3819652"/>
                <a:gd name="connsiteX5" fmla="*/ 3415863 w 4813738"/>
                <a:gd name="connsiteY5" fmla="*/ 3746080 h 3819652"/>
                <a:gd name="connsiteX6" fmla="*/ 4393325 w 4813738"/>
                <a:gd name="connsiteY6" fmla="*/ 3472811 h 3819652"/>
                <a:gd name="connsiteX7" fmla="*/ 4729656 w 4813738"/>
                <a:gd name="connsiteY7" fmla="*/ 3157500 h 3819652"/>
                <a:gd name="connsiteX8" fmla="*/ 4813738 w 4813738"/>
                <a:gd name="connsiteY8" fmla="*/ 2863211 h 3819652"/>
                <a:gd name="connsiteX9" fmla="*/ 4330263 w 4813738"/>
                <a:gd name="connsiteY9" fmla="*/ 2337694 h 3819652"/>
                <a:gd name="connsiteX10" fmla="*/ 4235669 w 4813738"/>
                <a:gd name="connsiteY10" fmla="*/ 1927790 h 3819652"/>
                <a:gd name="connsiteX11" fmla="*/ 4067504 w 4813738"/>
                <a:gd name="connsiteY11" fmla="*/ 1791156 h 3819652"/>
                <a:gd name="connsiteX12" fmla="*/ 2869325 w 4813738"/>
                <a:gd name="connsiteY12" fmla="*/ 298687 h 3819652"/>
                <a:gd name="connsiteX13" fmla="*/ 2301766 w 4813738"/>
                <a:gd name="connsiteY13" fmla="*/ 4397 h 3819652"/>
                <a:gd name="connsiteX14" fmla="*/ 1597573 w 4813738"/>
                <a:gd name="connsiteY14" fmla="*/ 183073 h 3819652"/>
                <a:gd name="connsiteX15" fmla="*/ 830318 w 4813738"/>
                <a:gd name="connsiteY15" fmla="*/ 477363 h 3819652"/>
                <a:gd name="connsiteX16" fmla="*/ 472966 w 4813738"/>
                <a:gd name="connsiteY16" fmla="*/ 939818 h 3819652"/>
                <a:gd name="connsiteX17" fmla="*/ 189187 w 4813738"/>
                <a:gd name="connsiteY17" fmla="*/ 2106466 h 3819652"/>
                <a:gd name="connsiteX18" fmla="*/ 63063 w 4813738"/>
                <a:gd name="connsiteY18" fmla="*/ 2201059 h 3819652"/>
                <a:gd name="connsiteX19" fmla="*/ 42042 w 4813738"/>
                <a:gd name="connsiteY19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767256 w 4813738"/>
                <a:gd name="connsiteY2" fmla="*/ 3273114 h 3819652"/>
                <a:gd name="connsiteX3" fmla="*/ 2953407 w 4813738"/>
                <a:gd name="connsiteY3" fmla="*/ 3819652 h 3819652"/>
                <a:gd name="connsiteX4" fmla="*/ 3415863 w 4813738"/>
                <a:gd name="connsiteY4" fmla="*/ 3746080 h 3819652"/>
                <a:gd name="connsiteX5" fmla="*/ 4393325 w 4813738"/>
                <a:gd name="connsiteY5" fmla="*/ 3472811 h 3819652"/>
                <a:gd name="connsiteX6" fmla="*/ 4729656 w 4813738"/>
                <a:gd name="connsiteY6" fmla="*/ 3157500 h 3819652"/>
                <a:gd name="connsiteX7" fmla="*/ 4813738 w 4813738"/>
                <a:gd name="connsiteY7" fmla="*/ 2863211 h 3819652"/>
                <a:gd name="connsiteX8" fmla="*/ 4330263 w 4813738"/>
                <a:gd name="connsiteY8" fmla="*/ 2337694 h 3819652"/>
                <a:gd name="connsiteX9" fmla="*/ 4235669 w 4813738"/>
                <a:gd name="connsiteY9" fmla="*/ 1927790 h 3819652"/>
                <a:gd name="connsiteX10" fmla="*/ 4067504 w 4813738"/>
                <a:gd name="connsiteY10" fmla="*/ 1791156 h 3819652"/>
                <a:gd name="connsiteX11" fmla="*/ 2869325 w 4813738"/>
                <a:gd name="connsiteY11" fmla="*/ 298687 h 3819652"/>
                <a:gd name="connsiteX12" fmla="*/ 2301766 w 4813738"/>
                <a:gd name="connsiteY12" fmla="*/ 4397 h 3819652"/>
                <a:gd name="connsiteX13" fmla="*/ 1597573 w 4813738"/>
                <a:gd name="connsiteY13" fmla="*/ 183073 h 3819652"/>
                <a:gd name="connsiteX14" fmla="*/ 830318 w 4813738"/>
                <a:gd name="connsiteY14" fmla="*/ 477363 h 3819652"/>
                <a:gd name="connsiteX15" fmla="*/ 472966 w 4813738"/>
                <a:gd name="connsiteY15" fmla="*/ 939818 h 3819652"/>
                <a:gd name="connsiteX16" fmla="*/ 189187 w 4813738"/>
                <a:gd name="connsiteY16" fmla="*/ 2106466 h 3819652"/>
                <a:gd name="connsiteX17" fmla="*/ 63063 w 4813738"/>
                <a:gd name="connsiteY17" fmla="*/ 2201059 h 3819652"/>
                <a:gd name="connsiteX18" fmla="*/ 42042 w 4813738"/>
                <a:gd name="connsiteY18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767256 w 4813738"/>
                <a:gd name="connsiteY2" fmla="*/ 3273114 h 3819652"/>
                <a:gd name="connsiteX3" fmla="*/ 2953407 w 4813738"/>
                <a:gd name="connsiteY3" fmla="*/ 3819652 h 3819652"/>
                <a:gd name="connsiteX4" fmla="*/ 3415863 w 4813738"/>
                <a:gd name="connsiteY4" fmla="*/ 3746080 h 3819652"/>
                <a:gd name="connsiteX5" fmla="*/ 4729656 w 4813738"/>
                <a:gd name="connsiteY5" fmla="*/ 3157500 h 3819652"/>
                <a:gd name="connsiteX6" fmla="*/ 4813738 w 4813738"/>
                <a:gd name="connsiteY6" fmla="*/ 2863211 h 3819652"/>
                <a:gd name="connsiteX7" fmla="*/ 4330263 w 4813738"/>
                <a:gd name="connsiteY7" fmla="*/ 2337694 h 3819652"/>
                <a:gd name="connsiteX8" fmla="*/ 4235669 w 4813738"/>
                <a:gd name="connsiteY8" fmla="*/ 1927790 h 3819652"/>
                <a:gd name="connsiteX9" fmla="*/ 4067504 w 4813738"/>
                <a:gd name="connsiteY9" fmla="*/ 1791156 h 3819652"/>
                <a:gd name="connsiteX10" fmla="*/ 2869325 w 4813738"/>
                <a:gd name="connsiteY10" fmla="*/ 298687 h 3819652"/>
                <a:gd name="connsiteX11" fmla="*/ 2301766 w 4813738"/>
                <a:gd name="connsiteY11" fmla="*/ 4397 h 3819652"/>
                <a:gd name="connsiteX12" fmla="*/ 1597573 w 4813738"/>
                <a:gd name="connsiteY12" fmla="*/ 183073 h 3819652"/>
                <a:gd name="connsiteX13" fmla="*/ 830318 w 4813738"/>
                <a:gd name="connsiteY13" fmla="*/ 477363 h 3819652"/>
                <a:gd name="connsiteX14" fmla="*/ 472966 w 4813738"/>
                <a:gd name="connsiteY14" fmla="*/ 939818 h 3819652"/>
                <a:gd name="connsiteX15" fmla="*/ 189187 w 4813738"/>
                <a:gd name="connsiteY15" fmla="*/ 2106466 h 3819652"/>
                <a:gd name="connsiteX16" fmla="*/ 63063 w 4813738"/>
                <a:gd name="connsiteY16" fmla="*/ 2201059 h 3819652"/>
                <a:gd name="connsiteX17" fmla="*/ 42042 w 4813738"/>
                <a:gd name="connsiteY17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767256 w 4813738"/>
                <a:gd name="connsiteY2" fmla="*/ 3273114 h 3819652"/>
                <a:gd name="connsiteX3" fmla="*/ 2953407 w 4813738"/>
                <a:gd name="connsiteY3" fmla="*/ 3819652 h 3819652"/>
                <a:gd name="connsiteX4" fmla="*/ 4729656 w 4813738"/>
                <a:gd name="connsiteY4" fmla="*/ 3157500 h 3819652"/>
                <a:gd name="connsiteX5" fmla="*/ 4813738 w 4813738"/>
                <a:gd name="connsiteY5" fmla="*/ 2863211 h 3819652"/>
                <a:gd name="connsiteX6" fmla="*/ 4330263 w 4813738"/>
                <a:gd name="connsiteY6" fmla="*/ 2337694 h 3819652"/>
                <a:gd name="connsiteX7" fmla="*/ 4235669 w 4813738"/>
                <a:gd name="connsiteY7" fmla="*/ 1927790 h 3819652"/>
                <a:gd name="connsiteX8" fmla="*/ 4067504 w 4813738"/>
                <a:gd name="connsiteY8" fmla="*/ 1791156 h 3819652"/>
                <a:gd name="connsiteX9" fmla="*/ 2869325 w 4813738"/>
                <a:gd name="connsiteY9" fmla="*/ 298687 h 3819652"/>
                <a:gd name="connsiteX10" fmla="*/ 2301766 w 4813738"/>
                <a:gd name="connsiteY10" fmla="*/ 4397 h 3819652"/>
                <a:gd name="connsiteX11" fmla="*/ 1597573 w 4813738"/>
                <a:gd name="connsiteY11" fmla="*/ 183073 h 3819652"/>
                <a:gd name="connsiteX12" fmla="*/ 830318 w 4813738"/>
                <a:gd name="connsiteY12" fmla="*/ 477363 h 3819652"/>
                <a:gd name="connsiteX13" fmla="*/ 472966 w 4813738"/>
                <a:gd name="connsiteY13" fmla="*/ 939818 h 3819652"/>
                <a:gd name="connsiteX14" fmla="*/ 189187 w 4813738"/>
                <a:gd name="connsiteY14" fmla="*/ 2106466 h 3819652"/>
                <a:gd name="connsiteX15" fmla="*/ 63063 w 4813738"/>
                <a:gd name="connsiteY15" fmla="*/ 2201059 h 3819652"/>
                <a:gd name="connsiteX16" fmla="*/ 42042 w 4813738"/>
                <a:gd name="connsiteY16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767256 w 4813738"/>
                <a:gd name="connsiteY2" fmla="*/ 3273114 h 3819652"/>
                <a:gd name="connsiteX3" fmla="*/ 2953407 w 4813738"/>
                <a:gd name="connsiteY3" fmla="*/ 3819652 h 3819652"/>
                <a:gd name="connsiteX4" fmla="*/ 4729656 w 4813738"/>
                <a:gd name="connsiteY4" fmla="*/ 3157500 h 3819652"/>
                <a:gd name="connsiteX5" fmla="*/ 4813738 w 4813738"/>
                <a:gd name="connsiteY5" fmla="*/ 2863211 h 3819652"/>
                <a:gd name="connsiteX6" fmla="*/ 4330263 w 4813738"/>
                <a:gd name="connsiteY6" fmla="*/ 2337694 h 3819652"/>
                <a:gd name="connsiteX7" fmla="*/ 4235669 w 4813738"/>
                <a:gd name="connsiteY7" fmla="*/ 1927790 h 3819652"/>
                <a:gd name="connsiteX8" fmla="*/ 4067504 w 4813738"/>
                <a:gd name="connsiteY8" fmla="*/ 1791156 h 3819652"/>
                <a:gd name="connsiteX9" fmla="*/ 2869325 w 4813738"/>
                <a:gd name="connsiteY9" fmla="*/ 298687 h 3819652"/>
                <a:gd name="connsiteX10" fmla="*/ 2301766 w 4813738"/>
                <a:gd name="connsiteY10" fmla="*/ 4397 h 3819652"/>
                <a:gd name="connsiteX11" fmla="*/ 1597573 w 4813738"/>
                <a:gd name="connsiteY11" fmla="*/ 183073 h 3819652"/>
                <a:gd name="connsiteX12" fmla="*/ 830318 w 4813738"/>
                <a:gd name="connsiteY12" fmla="*/ 477363 h 3819652"/>
                <a:gd name="connsiteX13" fmla="*/ 472966 w 4813738"/>
                <a:gd name="connsiteY13" fmla="*/ 939818 h 3819652"/>
                <a:gd name="connsiteX14" fmla="*/ 189187 w 4813738"/>
                <a:gd name="connsiteY14" fmla="*/ 2106466 h 3819652"/>
                <a:gd name="connsiteX15" fmla="*/ 63063 w 4813738"/>
                <a:gd name="connsiteY15" fmla="*/ 2201059 h 3819652"/>
                <a:gd name="connsiteX16" fmla="*/ 42042 w 4813738"/>
                <a:gd name="connsiteY16" fmla="*/ 2463818 h 3819652"/>
                <a:gd name="connsiteX0" fmla="*/ 42042 w 4813738"/>
                <a:gd name="connsiteY0" fmla="*/ 2463818 h 3819652"/>
                <a:gd name="connsiteX1" fmla="*/ 0 w 4813738"/>
                <a:gd name="connsiteY1" fmla="*/ 2642494 h 3819652"/>
                <a:gd name="connsiteX2" fmla="*/ 767256 w 4813738"/>
                <a:gd name="connsiteY2" fmla="*/ 3273114 h 3819652"/>
                <a:gd name="connsiteX3" fmla="*/ 2953407 w 4813738"/>
                <a:gd name="connsiteY3" fmla="*/ 3819652 h 3819652"/>
                <a:gd name="connsiteX4" fmla="*/ 4813738 w 4813738"/>
                <a:gd name="connsiteY4" fmla="*/ 2863211 h 3819652"/>
                <a:gd name="connsiteX5" fmla="*/ 4330263 w 4813738"/>
                <a:gd name="connsiteY5" fmla="*/ 2337694 h 3819652"/>
                <a:gd name="connsiteX6" fmla="*/ 4235669 w 4813738"/>
                <a:gd name="connsiteY6" fmla="*/ 1927790 h 3819652"/>
                <a:gd name="connsiteX7" fmla="*/ 4067504 w 4813738"/>
                <a:gd name="connsiteY7" fmla="*/ 1791156 h 3819652"/>
                <a:gd name="connsiteX8" fmla="*/ 2869325 w 4813738"/>
                <a:gd name="connsiteY8" fmla="*/ 298687 h 3819652"/>
                <a:gd name="connsiteX9" fmla="*/ 2301766 w 4813738"/>
                <a:gd name="connsiteY9" fmla="*/ 4397 h 3819652"/>
                <a:gd name="connsiteX10" fmla="*/ 1597573 w 4813738"/>
                <a:gd name="connsiteY10" fmla="*/ 183073 h 3819652"/>
                <a:gd name="connsiteX11" fmla="*/ 830318 w 4813738"/>
                <a:gd name="connsiteY11" fmla="*/ 477363 h 3819652"/>
                <a:gd name="connsiteX12" fmla="*/ 472966 w 4813738"/>
                <a:gd name="connsiteY12" fmla="*/ 939818 h 3819652"/>
                <a:gd name="connsiteX13" fmla="*/ 189187 w 4813738"/>
                <a:gd name="connsiteY13" fmla="*/ 2106466 h 3819652"/>
                <a:gd name="connsiteX14" fmla="*/ 63063 w 4813738"/>
                <a:gd name="connsiteY14" fmla="*/ 2201059 h 3819652"/>
                <a:gd name="connsiteX15" fmla="*/ 42042 w 4813738"/>
                <a:gd name="connsiteY15" fmla="*/ 2463818 h 3819652"/>
                <a:gd name="connsiteX0" fmla="*/ 42042 w 4814405"/>
                <a:gd name="connsiteY0" fmla="*/ 2463818 h 3819652"/>
                <a:gd name="connsiteX1" fmla="*/ 0 w 4814405"/>
                <a:gd name="connsiteY1" fmla="*/ 2642494 h 3819652"/>
                <a:gd name="connsiteX2" fmla="*/ 767256 w 4814405"/>
                <a:gd name="connsiteY2" fmla="*/ 3273114 h 3819652"/>
                <a:gd name="connsiteX3" fmla="*/ 2953407 w 4814405"/>
                <a:gd name="connsiteY3" fmla="*/ 3819652 h 3819652"/>
                <a:gd name="connsiteX4" fmla="*/ 4813738 w 4814405"/>
                <a:gd name="connsiteY4" fmla="*/ 2863211 h 3819652"/>
                <a:gd name="connsiteX5" fmla="*/ 4330263 w 4814405"/>
                <a:gd name="connsiteY5" fmla="*/ 2337694 h 3819652"/>
                <a:gd name="connsiteX6" fmla="*/ 4235669 w 4814405"/>
                <a:gd name="connsiteY6" fmla="*/ 1927790 h 3819652"/>
                <a:gd name="connsiteX7" fmla="*/ 4067504 w 4814405"/>
                <a:gd name="connsiteY7" fmla="*/ 1791156 h 3819652"/>
                <a:gd name="connsiteX8" fmla="*/ 2869325 w 4814405"/>
                <a:gd name="connsiteY8" fmla="*/ 298687 h 3819652"/>
                <a:gd name="connsiteX9" fmla="*/ 2301766 w 4814405"/>
                <a:gd name="connsiteY9" fmla="*/ 4397 h 3819652"/>
                <a:gd name="connsiteX10" fmla="*/ 1597573 w 4814405"/>
                <a:gd name="connsiteY10" fmla="*/ 183073 h 3819652"/>
                <a:gd name="connsiteX11" fmla="*/ 830318 w 4814405"/>
                <a:gd name="connsiteY11" fmla="*/ 477363 h 3819652"/>
                <a:gd name="connsiteX12" fmla="*/ 472966 w 4814405"/>
                <a:gd name="connsiteY12" fmla="*/ 939818 h 3819652"/>
                <a:gd name="connsiteX13" fmla="*/ 189187 w 4814405"/>
                <a:gd name="connsiteY13" fmla="*/ 2106466 h 3819652"/>
                <a:gd name="connsiteX14" fmla="*/ 63063 w 4814405"/>
                <a:gd name="connsiteY14" fmla="*/ 2201059 h 3819652"/>
                <a:gd name="connsiteX15" fmla="*/ 42042 w 4814405"/>
                <a:gd name="connsiteY15" fmla="*/ 2463818 h 3819652"/>
                <a:gd name="connsiteX0" fmla="*/ 42042 w 4814399"/>
                <a:gd name="connsiteY0" fmla="*/ 2463818 h 3788121"/>
                <a:gd name="connsiteX1" fmla="*/ 0 w 4814399"/>
                <a:gd name="connsiteY1" fmla="*/ 2642494 h 3788121"/>
                <a:gd name="connsiteX2" fmla="*/ 767256 w 4814399"/>
                <a:gd name="connsiteY2" fmla="*/ 3273114 h 3788121"/>
                <a:gd name="connsiteX3" fmla="*/ 2942897 w 4814399"/>
                <a:gd name="connsiteY3" fmla="*/ 3788121 h 3788121"/>
                <a:gd name="connsiteX4" fmla="*/ 4813738 w 4814399"/>
                <a:gd name="connsiteY4" fmla="*/ 2863211 h 3788121"/>
                <a:gd name="connsiteX5" fmla="*/ 4330263 w 4814399"/>
                <a:gd name="connsiteY5" fmla="*/ 2337694 h 3788121"/>
                <a:gd name="connsiteX6" fmla="*/ 4235669 w 4814399"/>
                <a:gd name="connsiteY6" fmla="*/ 1927790 h 3788121"/>
                <a:gd name="connsiteX7" fmla="*/ 4067504 w 4814399"/>
                <a:gd name="connsiteY7" fmla="*/ 1791156 h 3788121"/>
                <a:gd name="connsiteX8" fmla="*/ 2869325 w 4814399"/>
                <a:gd name="connsiteY8" fmla="*/ 298687 h 3788121"/>
                <a:gd name="connsiteX9" fmla="*/ 2301766 w 4814399"/>
                <a:gd name="connsiteY9" fmla="*/ 4397 h 3788121"/>
                <a:gd name="connsiteX10" fmla="*/ 1597573 w 4814399"/>
                <a:gd name="connsiteY10" fmla="*/ 183073 h 3788121"/>
                <a:gd name="connsiteX11" fmla="*/ 830318 w 4814399"/>
                <a:gd name="connsiteY11" fmla="*/ 477363 h 3788121"/>
                <a:gd name="connsiteX12" fmla="*/ 472966 w 4814399"/>
                <a:gd name="connsiteY12" fmla="*/ 939818 h 3788121"/>
                <a:gd name="connsiteX13" fmla="*/ 189187 w 4814399"/>
                <a:gd name="connsiteY13" fmla="*/ 2106466 h 3788121"/>
                <a:gd name="connsiteX14" fmla="*/ 63063 w 4814399"/>
                <a:gd name="connsiteY14" fmla="*/ 2201059 h 3788121"/>
                <a:gd name="connsiteX15" fmla="*/ 42042 w 4814399"/>
                <a:gd name="connsiteY15" fmla="*/ 2463818 h 3788121"/>
                <a:gd name="connsiteX0" fmla="*/ 42042 w 4814349"/>
                <a:gd name="connsiteY0" fmla="*/ 2463818 h 3792631"/>
                <a:gd name="connsiteX1" fmla="*/ 0 w 4814349"/>
                <a:gd name="connsiteY1" fmla="*/ 2642494 h 3792631"/>
                <a:gd name="connsiteX2" fmla="*/ 767256 w 4814349"/>
                <a:gd name="connsiteY2" fmla="*/ 3273114 h 3792631"/>
                <a:gd name="connsiteX3" fmla="*/ 2942897 w 4814349"/>
                <a:gd name="connsiteY3" fmla="*/ 3788121 h 3792631"/>
                <a:gd name="connsiteX4" fmla="*/ 4813738 w 4814349"/>
                <a:gd name="connsiteY4" fmla="*/ 2863211 h 3792631"/>
                <a:gd name="connsiteX5" fmla="*/ 4330263 w 4814349"/>
                <a:gd name="connsiteY5" fmla="*/ 2337694 h 3792631"/>
                <a:gd name="connsiteX6" fmla="*/ 4235669 w 4814349"/>
                <a:gd name="connsiteY6" fmla="*/ 1927790 h 3792631"/>
                <a:gd name="connsiteX7" fmla="*/ 4067504 w 4814349"/>
                <a:gd name="connsiteY7" fmla="*/ 1791156 h 3792631"/>
                <a:gd name="connsiteX8" fmla="*/ 2869325 w 4814349"/>
                <a:gd name="connsiteY8" fmla="*/ 298687 h 3792631"/>
                <a:gd name="connsiteX9" fmla="*/ 2301766 w 4814349"/>
                <a:gd name="connsiteY9" fmla="*/ 4397 h 3792631"/>
                <a:gd name="connsiteX10" fmla="*/ 1597573 w 4814349"/>
                <a:gd name="connsiteY10" fmla="*/ 183073 h 3792631"/>
                <a:gd name="connsiteX11" fmla="*/ 830318 w 4814349"/>
                <a:gd name="connsiteY11" fmla="*/ 477363 h 3792631"/>
                <a:gd name="connsiteX12" fmla="*/ 472966 w 4814349"/>
                <a:gd name="connsiteY12" fmla="*/ 939818 h 3792631"/>
                <a:gd name="connsiteX13" fmla="*/ 189187 w 4814349"/>
                <a:gd name="connsiteY13" fmla="*/ 2106466 h 3792631"/>
                <a:gd name="connsiteX14" fmla="*/ 63063 w 4814349"/>
                <a:gd name="connsiteY14" fmla="*/ 2201059 h 3792631"/>
                <a:gd name="connsiteX15" fmla="*/ 42042 w 4814349"/>
                <a:gd name="connsiteY15" fmla="*/ 2463818 h 3792631"/>
                <a:gd name="connsiteX0" fmla="*/ 42042 w 4814349"/>
                <a:gd name="connsiteY0" fmla="*/ 2463818 h 3792631"/>
                <a:gd name="connsiteX1" fmla="*/ 0 w 4814349"/>
                <a:gd name="connsiteY1" fmla="*/ 2642494 h 3792631"/>
                <a:gd name="connsiteX2" fmla="*/ 767256 w 4814349"/>
                <a:gd name="connsiteY2" fmla="*/ 3273114 h 3792631"/>
                <a:gd name="connsiteX3" fmla="*/ 2942897 w 4814349"/>
                <a:gd name="connsiteY3" fmla="*/ 3788121 h 3792631"/>
                <a:gd name="connsiteX4" fmla="*/ 4813738 w 4814349"/>
                <a:gd name="connsiteY4" fmla="*/ 2863211 h 3792631"/>
                <a:gd name="connsiteX5" fmla="*/ 4330263 w 4814349"/>
                <a:gd name="connsiteY5" fmla="*/ 2337694 h 3792631"/>
                <a:gd name="connsiteX6" fmla="*/ 4235669 w 4814349"/>
                <a:gd name="connsiteY6" fmla="*/ 1927790 h 3792631"/>
                <a:gd name="connsiteX7" fmla="*/ 4067504 w 4814349"/>
                <a:gd name="connsiteY7" fmla="*/ 1791156 h 3792631"/>
                <a:gd name="connsiteX8" fmla="*/ 2869325 w 4814349"/>
                <a:gd name="connsiteY8" fmla="*/ 298687 h 3792631"/>
                <a:gd name="connsiteX9" fmla="*/ 2301766 w 4814349"/>
                <a:gd name="connsiteY9" fmla="*/ 4397 h 3792631"/>
                <a:gd name="connsiteX10" fmla="*/ 1597573 w 4814349"/>
                <a:gd name="connsiteY10" fmla="*/ 183073 h 3792631"/>
                <a:gd name="connsiteX11" fmla="*/ 830318 w 4814349"/>
                <a:gd name="connsiteY11" fmla="*/ 477363 h 3792631"/>
                <a:gd name="connsiteX12" fmla="*/ 472966 w 4814349"/>
                <a:gd name="connsiteY12" fmla="*/ 939818 h 3792631"/>
                <a:gd name="connsiteX13" fmla="*/ 189187 w 4814349"/>
                <a:gd name="connsiteY13" fmla="*/ 2106466 h 3792631"/>
                <a:gd name="connsiteX14" fmla="*/ 63063 w 4814349"/>
                <a:gd name="connsiteY14" fmla="*/ 2201059 h 3792631"/>
                <a:gd name="connsiteX15" fmla="*/ 42042 w 4814349"/>
                <a:gd name="connsiteY15" fmla="*/ 2463818 h 3792631"/>
                <a:gd name="connsiteX0" fmla="*/ 42042 w 4814349"/>
                <a:gd name="connsiteY0" fmla="*/ 2463818 h 3792631"/>
                <a:gd name="connsiteX1" fmla="*/ 0 w 4814349"/>
                <a:gd name="connsiteY1" fmla="*/ 2642494 h 3792631"/>
                <a:gd name="connsiteX2" fmla="*/ 767256 w 4814349"/>
                <a:gd name="connsiteY2" fmla="*/ 3273114 h 3792631"/>
                <a:gd name="connsiteX3" fmla="*/ 2942897 w 4814349"/>
                <a:gd name="connsiteY3" fmla="*/ 3788121 h 3792631"/>
                <a:gd name="connsiteX4" fmla="*/ 4813738 w 4814349"/>
                <a:gd name="connsiteY4" fmla="*/ 2863211 h 3792631"/>
                <a:gd name="connsiteX5" fmla="*/ 4330263 w 4814349"/>
                <a:gd name="connsiteY5" fmla="*/ 2337694 h 3792631"/>
                <a:gd name="connsiteX6" fmla="*/ 4235669 w 4814349"/>
                <a:gd name="connsiteY6" fmla="*/ 1927790 h 3792631"/>
                <a:gd name="connsiteX7" fmla="*/ 4067504 w 4814349"/>
                <a:gd name="connsiteY7" fmla="*/ 1791156 h 3792631"/>
                <a:gd name="connsiteX8" fmla="*/ 2869325 w 4814349"/>
                <a:gd name="connsiteY8" fmla="*/ 298687 h 3792631"/>
                <a:gd name="connsiteX9" fmla="*/ 2301766 w 4814349"/>
                <a:gd name="connsiteY9" fmla="*/ 4397 h 3792631"/>
                <a:gd name="connsiteX10" fmla="*/ 1597573 w 4814349"/>
                <a:gd name="connsiteY10" fmla="*/ 183073 h 3792631"/>
                <a:gd name="connsiteX11" fmla="*/ 830318 w 4814349"/>
                <a:gd name="connsiteY11" fmla="*/ 477363 h 3792631"/>
                <a:gd name="connsiteX12" fmla="*/ 472966 w 4814349"/>
                <a:gd name="connsiteY12" fmla="*/ 939818 h 3792631"/>
                <a:gd name="connsiteX13" fmla="*/ 189187 w 4814349"/>
                <a:gd name="connsiteY13" fmla="*/ 2106466 h 3792631"/>
                <a:gd name="connsiteX14" fmla="*/ 63063 w 4814349"/>
                <a:gd name="connsiteY14" fmla="*/ 2201059 h 3792631"/>
                <a:gd name="connsiteX15" fmla="*/ 42042 w 4814349"/>
                <a:gd name="connsiteY15" fmla="*/ 2463818 h 3792631"/>
                <a:gd name="connsiteX0" fmla="*/ 42042 w 4814349"/>
                <a:gd name="connsiteY0" fmla="*/ 2463818 h 3792631"/>
                <a:gd name="connsiteX1" fmla="*/ 0 w 4814349"/>
                <a:gd name="connsiteY1" fmla="*/ 2642494 h 3792631"/>
                <a:gd name="connsiteX2" fmla="*/ 767256 w 4814349"/>
                <a:gd name="connsiteY2" fmla="*/ 3273114 h 3792631"/>
                <a:gd name="connsiteX3" fmla="*/ 2942897 w 4814349"/>
                <a:gd name="connsiteY3" fmla="*/ 3788121 h 3792631"/>
                <a:gd name="connsiteX4" fmla="*/ 4813738 w 4814349"/>
                <a:gd name="connsiteY4" fmla="*/ 2863211 h 3792631"/>
                <a:gd name="connsiteX5" fmla="*/ 4330263 w 4814349"/>
                <a:gd name="connsiteY5" fmla="*/ 2337694 h 3792631"/>
                <a:gd name="connsiteX6" fmla="*/ 4235669 w 4814349"/>
                <a:gd name="connsiteY6" fmla="*/ 1927790 h 3792631"/>
                <a:gd name="connsiteX7" fmla="*/ 4067504 w 4814349"/>
                <a:gd name="connsiteY7" fmla="*/ 1791156 h 3792631"/>
                <a:gd name="connsiteX8" fmla="*/ 2869325 w 4814349"/>
                <a:gd name="connsiteY8" fmla="*/ 298687 h 3792631"/>
                <a:gd name="connsiteX9" fmla="*/ 2301766 w 4814349"/>
                <a:gd name="connsiteY9" fmla="*/ 4397 h 3792631"/>
                <a:gd name="connsiteX10" fmla="*/ 1597573 w 4814349"/>
                <a:gd name="connsiteY10" fmla="*/ 183073 h 3792631"/>
                <a:gd name="connsiteX11" fmla="*/ 830318 w 4814349"/>
                <a:gd name="connsiteY11" fmla="*/ 477363 h 3792631"/>
                <a:gd name="connsiteX12" fmla="*/ 472966 w 4814349"/>
                <a:gd name="connsiteY12" fmla="*/ 939818 h 3792631"/>
                <a:gd name="connsiteX13" fmla="*/ 189187 w 4814349"/>
                <a:gd name="connsiteY13" fmla="*/ 2106466 h 3792631"/>
                <a:gd name="connsiteX14" fmla="*/ 63063 w 4814349"/>
                <a:gd name="connsiteY14" fmla="*/ 2201059 h 3792631"/>
                <a:gd name="connsiteX15" fmla="*/ 42042 w 4814349"/>
                <a:gd name="connsiteY15" fmla="*/ 2463818 h 3792631"/>
                <a:gd name="connsiteX0" fmla="*/ 42042 w 4814349"/>
                <a:gd name="connsiteY0" fmla="*/ 2463818 h 3792631"/>
                <a:gd name="connsiteX1" fmla="*/ 0 w 4814349"/>
                <a:gd name="connsiteY1" fmla="*/ 2642494 h 3792631"/>
                <a:gd name="connsiteX2" fmla="*/ 767256 w 4814349"/>
                <a:gd name="connsiteY2" fmla="*/ 3273114 h 3792631"/>
                <a:gd name="connsiteX3" fmla="*/ 2942897 w 4814349"/>
                <a:gd name="connsiteY3" fmla="*/ 3788121 h 3792631"/>
                <a:gd name="connsiteX4" fmla="*/ 4813738 w 4814349"/>
                <a:gd name="connsiteY4" fmla="*/ 2863211 h 3792631"/>
                <a:gd name="connsiteX5" fmla="*/ 4330263 w 4814349"/>
                <a:gd name="connsiteY5" fmla="*/ 2337694 h 3792631"/>
                <a:gd name="connsiteX6" fmla="*/ 4235669 w 4814349"/>
                <a:gd name="connsiteY6" fmla="*/ 1927790 h 3792631"/>
                <a:gd name="connsiteX7" fmla="*/ 4067504 w 4814349"/>
                <a:gd name="connsiteY7" fmla="*/ 1791156 h 3792631"/>
                <a:gd name="connsiteX8" fmla="*/ 2869325 w 4814349"/>
                <a:gd name="connsiteY8" fmla="*/ 298687 h 3792631"/>
                <a:gd name="connsiteX9" fmla="*/ 2301766 w 4814349"/>
                <a:gd name="connsiteY9" fmla="*/ 4397 h 3792631"/>
                <a:gd name="connsiteX10" fmla="*/ 1597573 w 4814349"/>
                <a:gd name="connsiteY10" fmla="*/ 183073 h 3792631"/>
                <a:gd name="connsiteX11" fmla="*/ 830318 w 4814349"/>
                <a:gd name="connsiteY11" fmla="*/ 477363 h 3792631"/>
                <a:gd name="connsiteX12" fmla="*/ 472966 w 4814349"/>
                <a:gd name="connsiteY12" fmla="*/ 939818 h 3792631"/>
                <a:gd name="connsiteX13" fmla="*/ 189187 w 4814349"/>
                <a:gd name="connsiteY13" fmla="*/ 2106466 h 3792631"/>
                <a:gd name="connsiteX14" fmla="*/ 63063 w 4814349"/>
                <a:gd name="connsiteY14" fmla="*/ 2201059 h 3792631"/>
                <a:gd name="connsiteX15" fmla="*/ 42042 w 4814349"/>
                <a:gd name="connsiteY15" fmla="*/ 2463818 h 379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4349" h="3792631">
                  <a:moveTo>
                    <a:pt x="42042" y="2463818"/>
                  </a:moveTo>
                  <a:lnTo>
                    <a:pt x="0" y="2642494"/>
                  </a:lnTo>
                  <a:cubicBezTo>
                    <a:pt x="140139" y="2947295"/>
                    <a:pt x="301297" y="3125969"/>
                    <a:pt x="767256" y="3273114"/>
                  </a:cubicBezTo>
                  <a:lnTo>
                    <a:pt x="2942897" y="3788121"/>
                  </a:lnTo>
                  <a:cubicBezTo>
                    <a:pt x="3512208" y="3835418"/>
                    <a:pt x="4847020" y="3509597"/>
                    <a:pt x="4813738" y="2863211"/>
                  </a:cubicBezTo>
                  <a:lnTo>
                    <a:pt x="4330263" y="2337694"/>
                  </a:lnTo>
                  <a:lnTo>
                    <a:pt x="4235669" y="1927790"/>
                  </a:lnTo>
                  <a:lnTo>
                    <a:pt x="4067504" y="1791156"/>
                  </a:lnTo>
                  <a:cubicBezTo>
                    <a:pt x="3815256" y="904783"/>
                    <a:pt x="3331780" y="596481"/>
                    <a:pt x="2869325" y="298687"/>
                  </a:cubicBezTo>
                  <a:cubicBezTo>
                    <a:pt x="2680139" y="200590"/>
                    <a:pt x="2543503" y="60452"/>
                    <a:pt x="2301766" y="4397"/>
                  </a:cubicBezTo>
                  <a:cubicBezTo>
                    <a:pt x="1982952" y="-20127"/>
                    <a:pt x="1748221" y="60452"/>
                    <a:pt x="1597573" y="183073"/>
                  </a:cubicBezTo>
                  <a:cubicBezTo>
                    <a:pt x="1278759" y="249639"/>
                    <a:pt x="1033518" y="337224"/>
                    <a:pt x="830318" y="477363"/>
                  </a:cubicBezTo>
                  <a:cubicBezTo>
                    <a:pt x="648138" y="589473"/>
                    <a:pt x="486979" y="764645"/>
                    <a:pt x="472966" y="939818"/>
                  </a:cubicBezTo>
                  <a:cubicBezTo>
                    <a:pt x="283779" y="1297170"/>
                    <a:pt x="178677" y="1707072"/>
                    <a:pt x="189187" y="2106466"/>
                  </a:cubicBezTo>
                  <a:lnTo>
                    <a:pt x="63063" y="2201059"/>
                  </a:lnTo>
                  <a:lnTo>
                    <a:pt x="42042" y="2463818"/>
                  </a:lnTo>
                  <a:close/>
                </a:path>
              </a:pathLst>
            </a:custGeom>
            <a:solidFill>
              <a:srgbClr val="1E3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2972780" y="1681460"/>
              <a:ext cx="2624666" cy="740007"/>
            </a:xfrm>
            <a:custGeom>
              <a:avLst/>
              <a:gdLst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820333 w 2692400"/>
                <a:gd name="connsiteY8" fmla="*/ 127000 h 694267"/>
                <a:gd name="connsiteX9" fmla="*/ 1066800 w 2692400"/>
                <a:gd name="connsiteY9" fmla="*/ 0 h 694267"/>
                <a:gd name="connsiteX10" fmla="*/ 457200 w 2692400"/>
                <a:gd name="connsiteY10" fmla="*/ 25400 h 694267"/>
                <a:gd name="connsiteX11" fmla="*/ 0 w 2692400"/>
                <a:gd name="connsiteY11" fmla="*/ 381000 h 694267"/>
                <a:gd name="connsiteX12" fmla="*/ 25400 w 2692400"/>
                <a:gd name="connsiteY12" fmla="*/ 516467 h 694267"/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820333 w 2692400"/>
                <a:gd name="connsiteY8" fmla="*/ 127000 h 694267"/>
                <a:gd name="connsiteX9" fmla="*/ 1066800 w 2692400"/>
                <a:gd name="connsiteY9" fmla="*/ 0 h 694267"/>
                <a:gd name="connsiteX10" fmla="*/ 0 w 2692400"/>
                <a:gd name="connsiteY10" fmla="*/ 381000 h 694267"/>
                <a:gd name="connsiteX11" fmla="*/ 25400 w 2692400"/>
                <a:gd name="connsiteY11" fmla="*/ 516467 h 694267"/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820333 w 2692400"/>
                <a:gd name="connsiteY8" fmla="*/ 127000 h 694267"/>
                <a:gd name="connsiteX9" fmla="*/ 1066800 w 2692400"/>
                <a:gd name="connsiteY9" fmla="*/ 0 h 694267"/>
                <a:gd name="connsiteX10" fmla="*/ 0 w 2692400"/>
                <a:gd name="connsiteY10" fmla="*/ 381000 h 694267"/>
                <a:gd name="connsiteX11" fmla="*/ 25400 w 2692400"/>
                <a:gd name="connsiteY11" fmla="*/ 516467 h 694267"/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066800 w 2692400"/>
                <a:gd name="connsiteY8" fmla="*/ 0 h 694267"/>
                <a:gd name="connsiteX9" fmla="*/ 0 w 2692400"/>
                <a:gd name="connsiteY9" fmla="*/ 381000 h 694267"/>
                <a:gd name="connsiteX10" fmla="*/ 25400 w 2692400"/>
                <a:gd name="connsiteY10" fmla="*/ 516467 h 694267"/>
                <a:gd name="connsiteX0" fmla="*/ 25400 w 2692400"/>
                <a:gd name="connsiteY0" fmla="*/ 414867 h 592667"/>
                <a:gd name="connsiteX1" fmla="*/ 423333 w 2692400"/>
                <a:gd name="connsiteY1" fmla="*/ 50800 h 592667"/>
                <a:gd name="connsiteX2" fmla="*/ 1041400 w 2692400"/>
                <a:gd name="connsiteY2" fmla="*/ 0 h 592667"/>
                <a:gd name="connsiteX3" fmla="*/ 1727200 w 2692400"/>
                <a:gd name="connsiteY3" fmla="*/ 135467 h 592667"/>
                <a:gd name="connsiteX4" fmla="*/ 2336800 w 2692400"/>
                <a:gd name="connsiteY4" fmla="*/ 389467 h 592667"/>
                <a:gd name="connsiteX5" fmla="*/ 2624667 w 2692400"/>
                <a:gd name="connsiteY5" fmla="*/ 592667 h 592667"/>
                <a:gd name="connsiteX6" fmla="*/ 2692400 w 2692400"/>
                <a:gd name="connsiteY6" fmla="*/ 491067 h 592667"/>
                <a:gd name="connsiteX7" fmla="*/ 2379133 w 2692400"/>
                <a:gd name="connsiteY7" fmla="*/ 262467 h 592667"/>
                <a:gd name="connsiteX8" fmla="*/ 0 w 2692400"/>
                <a:gd name="connsiteY8" fmla="*/ 279400 h 592667"/>
                <a:gd name="connsiteX9" fmla="*/ 25400 w 2692400"/>
                <a:gd name="connsiteY9" fmla="*/ 414867 h 592667"/>
                <a:gd name="connsiteX0" fmla="*/ 25400 w 2692400"/>
                <a:gd name="connsiteY0" fmla="*/ 459115 h 636915"/>
                <a:gd name="connsiteX1" fmla="*/ 423333 w 2692400"/>
                <a:gd name="connsiteY1" fmla="*/ 95048 h 636915"/>
                <a:gd name="connsiteX2" fmla="*/ 1041400 w 2692400"/>
                <a:gd name="connsiteY2" fmla="*/ 44248 h 636915"/>
                <a:gd name="connsiteX3" fmla="*/ 1727200 w 2692400"/>
                <a:gd name="connsiteY3" fmla="*/ 179715 h 636915"/>
                <a:gd name="connsiteX4" fmla="*/ 2336800 w 2692400"/>
                <a:gd name="connsiteY4" fmla="*/ 433715 h 636915"/>
                <a:gd name="connsiteX5" fmla="*/ 2624667 w 2692400"/>
                <a:gd name="connsiteY5" fmla="*/ 636915 h 636915"/>
                <a:gd name="connsiteX6" fmla="*/ 2692400 w 2692400"/>
                <a:gd name="connsiteY6" fmla="*/ 535315 h 636915"/>
                <a:gd name="connsiteX7" fmla="*/ 2379133 w 2692400"/>
                <a:gd name="connsiteY7" fmla="*/ 306715 h 636915"/>
                <a:gd name="connsiteX8" fmla="*/ 0 w 2692400"/>
                <a:gd name="connsiteY8" fmla="*/ 323648 h 636915"/>
                <a:gd name="connsiteX9" fmla="*/ 25400 w 2692400"/>
                <a:gd name="connsiteY9" fmla="*/ 459115 h 636915"/>
                <a:gd name="connsiteX0" fmla="*/ 25400 w 2692400"/>
                <a:gd name="connsiteY0" fmla="*/ 554899 h 732699"/>
                <a:gd name="connsiteX1" fmla="*/ 423333 w 2692400"/>
                <a:gd name="connsiteY1" fmla="*/ 190832 h 732699"/>
                <a:gd name="connsiteX2" fmla="*/ 1041400 w 2692400"/>
                <a:gd name="connsiteY2" fmla="*/ 140032 h 732699"/>
                <a:gd name="connsiteX3" fmla="*/ 1727200 w 2692400"/>
                <a:gd name="connsiteY3" fmla="*/ 275499 h 732699"/>
                <a:gd name="connsiteX4" fmla="*/ 2336800 w 2692400"/>
                <a:gd name="connsiteY4" fmla="*/ 529499 h 732699"/>
                <a:gd name="connsiteX5" fmla="*/ 2624667 w 2692400"/>
                <a:gd name="connsiteY5" fmla="*/ 732699 h 732699"/>
                <a:gd name="connsiteX6" fmla="*/ 2692400 w 2692400"/>
                <a:gd name="connsiteY6" fmla="*/ 631099 h 732699"/>
                <a:gd name="connsiteX7" fmla="*/ 2379133 w 2692400"/>
                <a:gd name="connsiteY7" fmla="*/ 402499 h 732699"/>
                <a:gd name="connsiteX8" fmla="*/ 0 w 2692400"/>
                <a:gd name="connsiteY8" fmla="*/ 419432 h 732699"/>
                <a:gd name="connsiteX9" fmla="*/ 25400 w 2692400"/>
                <a:gd name="connsiteY9" fmla="*/ 554899 h 732699"/>
                <a:gd name="connsiteX0" fmla="*/ 25400 w 2692400"/>
                <a:gd name="connsiteY0" fmla="*/ 554899 h 732699"/>
                <a:gd name="connsiteX1" fmla="*/ 1041400 w 2692400"/>
                <a:gd name="connsiteY1" fmla="*/ 140032 h 732699"/>
                <a:gd name="connsiteX2" fmla="*/ 1727200 w 2692400"/>
                <a:gd name="connsiteY2" fmla="*/ 275499 h 732699"/>
                <a:gd name="connsiteX3" fmla="*/ 2336800 w 2692400"/>
                <a:gd name="connsiteY3" fmla="*/ 529499 h 732699"/>
                <a:gd name="connsiteX4" fmla="*/ 2624667 w 2692400"/>
                <a:gd name="connsiteY4" fmla="*/ 732699 h 732699"/>
                <a:gd name="connsiteX5" fmla="*/ 2692400 w 2692400"/>
                <a:gd name="connsiteY5" fmla="*/ 631099 h 732699"/>
                <a:gd name="connsiteX6" fmla="*/ 2379133 w 2692400"/>
                <a:gd name="connsiteY6" fmla="*/ 402499 h 732699"/>
                <a:gd name="connsiteX7" fmla="*/ 0 w 2692400"/>
                <a:gd name="connsiteY7" fmla="*/ 419432 h 732699"/>
                <a:gd name="connsiteX8" fmla="*/ 25400 w 2692400"/>
                <a:gd name="connsiteY8" fmla="*/ 554899 h 732699"/>
                <a:gd name="connsiteX0" fmla="*/ 25400 w 2692400"/>
                <a:gd name="connsiteY0" fmla="*/ 554899 h 732699"/>
                <a:gd name="connsiteX1" fmla="*/ 1041400 w 2692400"/>
                <a:gd name="connsiteY1" fmla="*/ 140032 h 732699"/>
                <a:gd name="connsiteX2" fmla="*/ 1727200 w 2692400"/>
                <a:gd name="connsiteY2" fmla="*/ 275499 h 732699"/>
                <a:gd name="connsiteX3" fmla="*/ 2336800 w 2692400"/>
                <a:gd name="connsiteY3" fmla="*/ 529499 h 732699"/>
                <a:gd name="connsiteX4" fmla="*/ 2624667 w 2692400"/>
                <a:gd name="connsiteY4" fmla="*/ 732699 h 732699"/>
                <a:gd name="connsiteX5" fmla="*/ 2692400 w 2692400"/>
                <a:gd name="connsiteY5" fmla="*/ 631099 h 732699"/>
                <a:gd name="connsiteX6" fmla="*/ 2379133 w 2692400"/>
                <a:gd name="connsiteY6" fmla="*/ 402499 h 732699"/>
                <a:gd name="connsiteX7" fmla="*/ 0 w 2692400"/>
                <a:gd name="connsiteY7" fmla="*/ 419432 h 732699"/>
                <a:gd name="connsiteX8" fmla="*/ 25400 w 2692400"/>
                <a:gd name="connsiteY8" fmla="*/ 554899 h 732699"/>
                <a:gd name="connsiteX0" fmla="*/ 25400 w 2692400"/>
                <a:gd name="connsiteY0" fmla="*/ 554899 h 732699"/>
                <a:gd name="connsiteX1" fmla="*/ 1727200 w 2692400"/>
                <a:gd name="connsiteY1" fmla="*/ 275499 h 732699"/>
                <a:gd name="connsiteX2" fmla="*/ 2336800 w 2692400"/>
                <a:gd name="connsiteY2" fmla="*/ 529499 h 732699"/>
                <a:gd name="connsiteX3" fmla="*/ 2624667 w 2692400"/>
                <a:gd name="connsiteY3" fmla="*/ 732699 h 732699"/>
                <a:gd name="connsiteX4" fmla="*/ 2692400 w 2692400"/>
                <a:gd name="connsiteY4" fmla="*/ 631099 h 732699"/>
                <a:gd name="connsiteX5" fmla="*/ 2379133 w 2692400"/>
                <a:gd name="connsiteY5" fmla="*/ 402499 h 732699"/>
                <a:gd name="connsiteX6" fmla="*/ 0 w 2692400"/>
                <a:gd name="connsiteY6" fmla="*/ 419432 h 732699"/>
                <a:gd name="connsiteX7" fmla="*/ 25400 w 2692400"/>
                <a:gd name="connsiteY7" fmla="*/ 554899 h 732699"/>
                <a:gd name="connsiteX0" fmla="*/ 25400 w 2692400"/>
                <a:gd name="connsiteY0" fmla="*/ 554899 h 732699"/>
                <a:gd name="connsiteX1" fmla="*/ 2336800 w 2692400"/>
                <a:gd name="connsiteY1" fmla="*/ 529499 h 732699"/>
                <a:gd name="connsiteX2" fmla="*/ 2624667 w 2692400"/>
                <a:gd name="connsiteY2" fmla="*/ 732699 h 732699"/>
                <a:gd name="connsiteX3" fmla="*/ 2692400 w 2692400"/>
                <a:gd name="connsiteY3" fmla="*/ 631099 h 732699"/>
                <a:gd name="connsiteX4" fmla="*/ 2379133 w 2692400"/>
                <a:gd name="connsiteY4" fmla="*/ 402499 h 732699"/>
                <a:gd name="connsiteX5" fmla="*/ 0 w 2692400"/>
                <a:gd name="connsiteY5" fmla="*/ 419432 h 732699"/>
                <a:gd name="connsiteX6" fmla="*/ 25400 w 2692400"/>
                <a:gd name="connsiteY6" fmla="*/ 554899 h 732699"/>
                <a:gd name="connsiteX0" fmla="*/ 25400 w 2692400"/>
                <a:gd name="connsiteY0" fmla="*/ 554899 h 732699"/>
                <a:gd name="connsiteX1" fmla="*/ 2624667 w 2692400"/>
                <a:gd name="connsiteY1" fmla="*/ 732699 h 732699"/>
                <a:gd name="connsiteX2" fmla="*/ 2692400 w 2692400"/>
                <a:gd name="connsiteY2" fmla="*/ 631099 h 732699"/>
                <a:gd name="connsiteX3" fmla="*/ 2379133 w 2692400"/>
                <a:gd name="connsiteY3" fmla="*/ 402499 h 732699"/>
                <a:gd name="connsiteX4" fmla="*/ 0 w 2692400"/>
                <a:gd name="connsiteY4" fmla="*/ 419432 h 732699"/>
                <a:gd name="connsiteX5" fmla="*/ 25400 w 2692400"/>
                <a:gd name="connsiteY5" fmla="*/ 554899 h 732699"/>
                <a:gd name="connsiteX0" fmla="*/ 25400 w 2692400"/>
                <a:gd name="connsiteY0" fmla="*/ 554899 h 732699"/>
                <a:gd name="connsiteX1" fmla="*/ 2624667 w 2692400"/>
                <a:gd name="connsiteY1" fmla="*/ 732699 h 732699"/>
                <a:gd name="connsiteX2" fmla="*/ 2692400 w 2692400"/>
                <a:gd name="connsiteY2" fmla="*/ 631099 h 732699"/>
                <a:gd name="connsiteX3" fmla="*/ 2379133 w 2692400"/>
                <a:gd name="connsiteY3" fmla="*/ 402499 h 732699"/>
                <a:gd name="connsiteX4" fmla="*/ 0 w 2692400"/>
                <a:gd name="connsiteY4" fmla="*/ 419432 h 732699"/>
                <a:gd name="connsiteX5" fmla="*/ 25400 w 2692400"/>
                <a:gd name="connsiteY5" fmla="*/ 554899 h 732699"/>
                <a:gd name="connsiteX0" fmla="*/ 8466 w 2675466"/>
                <a:gd name="connsiteY0" fmla="*/ 530258 h 708058"/>
                <a:gd name="connsiteX1" fmla="*/ 2607733 w 2675466"/>
                <a:gd name="connsiteY1" fmla="*/ 708058 h 708058"/>
                <a:gd name="connsiteX2" fmla="*/ 2675466 w 2675466"/>
                <a:gd name="connsiteY2" fmla="*/ 606458 h 708058"/>
                <a:gd name="connsiteX3" fmla="*/ 2362199 w 2675466"/>
                <a:gd name="connsiteY3" fmla="*/ 377858 h 708058"/>
                <a:gd name="connsiteX4" fmla="*/ 0 w 2675466"/>
                <a:gd name="connsiteY4" fmla="*/ 462525 h 708058"/>
                <a:gd name="connsiteX5" fmla="*/ 8466 w 2675466"/>
                <a:gd name="connsiteY5" fmla="*/ 530258 h 708058"/>
                <a:gd name="connsiteX0" fmla="*/ 8466 w 2675466"/>
                <a:gd name="connsiteY0" fmla="*/ 530258 h 708058"/>
                <a:gd name="connsiteX1" fmla="*/ 2607733 w 2675466"/>
                <a:gd name="connsiteY1" fmla="*/ 708058 h 708058"/>
                <a:gd name="connsiteX2" fmla="*/ 2675466 w 2675466"/>
                <a:gd name="connsiteY2" fmla="*/ 606458 h 708058"/>
                <a:gd name="connsiteX3" fmla="*/ 2362199 w 2675466"/>
                <a:gd name="connsiteY3" fmla="*/ 377858 h 708058"/>
                <a:gd name="connsiteX4" fmla="*/ 0 w 2675466"/>
                <a:gd name="connsiteY4" fmla="*/ 462525 h 708058"/>
                <a:gd name="connsiteX5" fmla="*/ 8466 w 2675466"/>
                <a:gd name="connsiteY5" fmla="*/ 530258 h 708058"/>
                <a:gd name="connsiteX0" fmla="*/ 8466 w 2675466"/>
                <a:gd name="connsiteY0" fmla="*/ 414992 h 592792"/>
                <a:gd name="connsiteX1" fmla="*/ 2607733 w 2675466"/>
                <a:gd name="connsiteY1" fmla="*/ 592792 h 592792"/>
                <a:gd name="connsiteX2" fmla="*/ 2675466 w 2675466"/>
                <a:gd name="connsiteY2" fmla="*/ 491192 h 592792"/>
                <a:gd name="connsiteX3" fmla="*/ 0 w 2675466"/>
                <a:gd name="connsiteY3" fmla="*/ 347259 h 592792"/>
                <a:gd name="connsiteX4" fmla="*/ 8466 w 2675466"/>
                <a:gd name="connsiteY4" fmla="*/ 414992 h 592792"/>
                <a:gd name="connsiteX0" fmla="*/ 8466 w 2675466"/>
                <a:gd name="connsiteY0" fmla="*/ 414992 h 592792"/>
                <a:gd name="connsiteX1" fmla="*/ 2607733 w 2675466"/>
                <a:gd name="connsiteY1" fmla="*/ 592792 h 592792"/>
                <a:gd name="connsiteX2" fmla="*/ 2675466 w 2675466"/>
                <a:gd name="connsiteY2" fmla="*/ 491192 h 592792"/>
                <a:gd name="connsiteX3" fmla="*/ 0 w 2675466"/>
                <a:gd name="connsiteY3" fmla="*/ 347259 h 592792"/>
                <a:gd name="connsiteX4" fmla="*/ 8466 w 2675466"/>
                <a:gd name="connsiteY4" fmla="*/ 414992 h 592792"/>
                <a:gd name="connsiteX0" fmla="*/ 8466 w 2675466"/>
                <a:gd name="connsiteY0" fmla="*/ 521144 h 698944"/>
                <a:gd name="connsiteX1" fmla="*/ 2607733 w 2675466"/>
                <a:gd name="connsiteY1" fmla="*/ 698944 h 698944"/>
                <a:gd name="connsiteX2" fmla="*/ 2675466 w 2675466"/>
                <a:gd name="connsiteY2" fmla="*/ 597344 h 698944"/>
                <a:gd name="connsiteX3" fmla="*/ 0 w 2675466"/>
                <a:gd name="connsiteY3" fmla="*/ 453411 h 698944"/>
                <a:gd name="connsiteX4" fmla="*/ 8466 w 2675466"/>
                <a:gd name="connsiteY4" fmla="*/ 521144 h 698944"/>
                <a:gd name="connsiteX0" fmla="*/ 8466 w 2675466"/>
                <a:gd name="connsiteY0" fmla="*/ 490073 h 667873"/>
                <a:gd name="connsiteX1" fmla="*/ 2607733 w 2675466"/>
                <a:gd name="connsiteY1" fmla="*/ 667873 h 667873"/>
                <a:gd name="connsiteX2" fmla="*/ 2675466 w 2675466"/>
                <a:gd name="connsiteY2" fmla="*/ 566273 h 667873"/>
                <a:gd name="connsiteX3" fmla="*/ 0 w 2675466"/>
                <a:gd name="connsiteY3" fmla="*/ 481606 h 667873"/>
                <a:gd name="connsiteX4" fmla="*/ 8466 w 2675466"/>
                <a:gd name="connsiteY4" fmla="*/ 490073 h 667873"/>
                <a:gd name="connsiteX0" fmla="*/ 8466 w 2624666"/>
                <a:gd name="connsiteY0" fmla="*/ 450373 h 628173"/>
                <a:gd name="connsiteX1" fmla="*/ 2607733 w 2624666"/>
                <a:gd name="connsiteY1" fmla="*/ 628173 h 628173"/>
                <a:gd name="connsiteX2" fmla="*/ 2624666 w 2624666"/>
                <a:gd name="connsiteY2" fmla="*/ 611240 h 628173"/>
                <a:gd name="connsiteX3" fmla="*/ 0 w 2624666"/>
                <a:gd name="connsiteY3" fmla="*/ 441906 h 628173"/>
                <a:gd name="connsiteX4" fmla="*/ 8466 w 2624666"/>
                <a:gd name="connsiteY4" fmla="*/ 450373 h 628173"/>
                <a:gd name="connsiteX0" fmla="*/ 8466 w 2624666"/>
                <a:gd name="connsiteY0" fmla="*/ 530247 h 708047"/>
                <a:gd name="connsiteX1" fmla="*/ 2607733 w 2624666"/>
                <a:gd name="connsiteY1" fmla="*/ 708047 h 708047"/>
                <a:gd name="connsiteX2" fmla="*/ 2624666 w 2624666"/>
                <a:gd name="connsiteY2" fmla="*/ 691114 h 708047"/>
                <a:gd name="connsiteX3" fmla="*/ 0 w 2624666"/>
                <a:gd name="connsiteY3" fmla="*/ 521780 h 708047"/>
                <a:gd name="connsiteX4" fmla="*/ 8466 w 2624666"/>
                <a:gd name="connsiteY4" fmla="*/ 530247 h 708047"/>
                <a:gd name="connsiteX0" fmla="*/ 8466 w 2624666"/>
                <a:gd name="connsiteY0" fmla="*/ 562207 h 740007"/>
                <a:gd name="connsiteX1" fmla="*/ 2607733 w 2624666"/>
                <a:gd name="connsiteY1" fmla="*/ 740007 h 740007"/>
                <a:gd name="connsiteX2" fmla="*/ 2624666 w 2624666"/>
                <a:gd name="connsiteY2" fmla="*/ 723074 h 740007"/>
                <a:gd name="connsiteX3" fmla="*/ 0 w 2624666"/>
                <a:gd name="connsiteY3" fmla="*/ 553740 h 740007"/>
                <a:gd name="connsiteX4" fmla="*/ 8466 w 2624666"/>
                <a:gd name="connsiteY4" fmla="*/ 562207 h 7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666" h="740007">
                  <a:moveTo>
                    <a:pt x="8466" y="562207"/>
                  </a:moveTo>
                  <a:cubicBezTo>
                    <a:pt x="801510" y="4818"/>
                    <a:pt x="1655233" y="-43160"/>
                    <a:pt x="2607733" y="740007"/>
                  </a:cubicBezTo>
                  <a:lnTo>
                    <a:pt x="2624666" y="723074"/>
                  </a:lnTo>
                  <a:cubicBezTo>
                    <a:pt x="1707443" y="-264704"/>
                    <a:pt x="519288" y="-160282"/>
                    <a:pt x="0" y="553740"/>
                  </a:cubicBezTo>
                  <a:lnTo>
                    <a:pt x="8466" y="5622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4160912" y="1251307"/>
              <a:ext cx="875023" cy="150061"/>
            </a:xfrm>
            <a:custGeom>
              <a:avLst/>
              <a:gdLst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820333 w 2692400"/>
                <a:gd name="connsiteY8" fmla="*/ 127000 h 694267"/>
                <a:gd name="connsiteX9" fmla="*/ 1066800 w 2692400"/>
                <a:gd name="connsiteY9" fmla="*/ 0 h 694267"/>
                <a:gd name="connsiteX10" fmla="*/ 457200 w 2692400"/>
                <a:gd name="connsiteY10" fmla="*/ 25400 h 694267"/>
                <a:gd name="connsiteX11" fmla="*/ 0 w 2692400"/>
                <a:gd name="connsiteY11" fmla="*/ 381000 h 694267"/>
                <a:gd name="connsiteX12" fmla="*/ 25400 w 2692400"/>
                <a:gd name="connsiteY12" fmla="*/ 516467 h 694267"/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820333 w 2692400"/>
                <a:gd name="connsiteY8" fmla="*/ 127000 h 694267"/>
                <a:gd name="connsiteX9" fmla="*/ 1066800 w 2692400"/>
                <a:gd name="connsiteY9" fmla="*/ 0 h 694267"/>
                <a:gd name="connsiteX10" fmla="*/ 0 w 2692400"/>
                <a:gd name="connsiteY10" fmla="*/ 381000 h 694267"/>
                <a:gd name="connsiteX11" fmla="*/ 25400 w 2692400"/>
                <a:gd name="connsiteY11" fmla="*/ 516467 h 694267"/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820333 w 2692400"/>
                <a:gd name="connsiteY8" fmla="*/ 127000 h 694267"/>
                <a:gd name="connsiteX9" fmla="*/ 1066800 w 2692400"/>
                <a:gd name="connsiteY9" fmla="*/ 0 h 694267"/>
                <a:gd name="connsiteX10" fmla="*/ 0 w 2692400"/>
                <a:gd name="connsiteY10" fmla="*/ 381000 h 694267"/>
                <a:gd name="connsiteX11" fmla="*/ 25400 w 2692400"/>
                <a:gd name="connsiteY11" fmla="*/ 516467 h 694267"/>
                <a:gd name="connsiteX0" fmla="*/ 25400 w 2692400"/>
                <a:gd name="connsiteY0" fmla="*/ 516467 h 694267"/>
                <a:gd name="connsiteX1" fmla="*/ 423333 w 2692400"/>
                <a:gd name="connsiteY1" fmla="*/ 152400 h 694267"/>
                <a:gd name="connsiteX2" fmla="*/ 1041400 w 2692400"/>
                <a:gd name="connsiteY2" fmla="*/ 101600 h 694267"/>
                <a:gd name="connsiteX3" fmla="*/ 1727200 w 2692400"/>
                <a:gd name="connsiteY3" fmla="*/ 237067 h 694267"/>
                <a:gd name="connsiteX4" fmla="*/ 2336800 w 2692400"/>
                <a:gd name="connsiteY4" fmla="*/ 491067 h 694267"/>
                <a:gd name="connsiteX5" fmla="*/ 2624667 w 2692400"/>
                <a:gd name="connsiteY5" fmla="*/ 694267 h 694267"/>
                <a:gd name="connsiteX6" fmla="*/ 2692400 w 2692400"/>
                <a:gd name="connsiteY6" fmla="*/ 592667 h 694267"/>
                <a:gd name="connsiteX7" fmla="*/ 2379133 w 2692400"/>
                <a:gd name="connsiteY7" fmla="*/ 364067 h 694267"/>
                <a:gd name="connsiteX8" fmla="*/ 1066800 w 2692400"/>
                <a:gd name="connsiteY8" fmla="*/ 0 h 694267"/>
                <a:gd name="connsiteX9" fmla="*/ 0 w 2692400"/>
                <a:gd name="connsiteY9" fmla="*/ 381000 h 694267"/>
                <a:gd name="connsiteX10" fmla="*/ 25400 w 2692400"/>
                <a:gd name="connsiteY10" fmla="*/ 516467 h 694267"/>
                <a:gd name="connsiteX0" fmla="*/ 25400 w 2692400"/>
                <a:gd name="connsiteY0" fmla="*/ 414867 h 592667"/>
                <a:gd name="connsiteX1" fmla="*/ 423333 w 2692400"/>
                <a:gd name="connsiteY1" fmla="*/ 50800 h 592667"/>
                <a:gd name="connsiteX2" fmla="*/ 1041400 w 2692400"/>
                <a:gd name="connsiteY2" fmla="*/ 0 h 592667"/>
                <a:gd name="connsiteX3" fmla="*/ 1727200 w 2692400"/>
                <a:gd name="connsiteY3" fmla="*/ 135467 h 592667"/>
                <a:gd name="connsiteX4" fmla="*/ 2336800 w 2692400"/>
                <a:gd name="connsiteY4" fmla="*/ 389467 h 592667"/>
                <a:gd name="connsiteX5" fmla="*/ 2624667 w 2692400"/>
                <a:gd name="connsiteY5" fmla="*/ 592667 h 592667"/>
                <a:gd name="connsiteX6" fmla="*/ 2692400 w 2692400"/>
                <a:gd name="connsiteY6" fmla="*/ 491067 h 592667"/>
                <a:gd name="connsiteX7" fmla="*/ 2379133 w 2692400"/>
                <a:gd name="connsiteY7" fmla="*/ 262467 h 592667"/>
                <a:gd name="connsiteX8" fmla="*/ 0 w 2692400"/>
                <a:gd name="connsiteY8" fmla="*/ 279400 h 592667"/>
                <a:gd name="connsiteX9" fmla="*/ 25400 w 2692400"/>
                <a:gd name="connsiteY9" fmla="*/ 414867 h 592667"/>
                <a:gd name="connsiteX0" fmla="*/ 25400 w 2692400"/>
                <a:gd name="connsiteY0" fmla="*/ 459115 h 636915"/>
                <a:gd name="connsiteX1" fmla="*/ 423333 w 2692400"/>
                <a:gd name="connsiteY1" fmla="*/ 95048 h 636915"/>
                <a:gd name="connsiteX2" fmla="*/ 1041400 w 2692400"/>
                <a:gd name="connsiteY2" fmla="*/ 44248 h 636915"/>
                <a:gd name="connsiteX3" fmla="*/ 1727200 w 2692400"/>
                <a:gd name="connsiteY3" fmla="*/ 179715 h 636915"/>
                <a:gd name="connsiteX4" fmla="*/ 2336800 w 2692400"/>
                <a:gd name="connsiteY4" fmla="*/ 433715 h 636915"/>
                <a:gd name="connsiteX5" fmla="*/ 2624667 w 2692400"/>
                <a:gd name="connsiteY5" fmla="*/ 636915 h 636915"/>
                <a:gd name="connsiteX6" fmla="*/ 2692400 w 2692400"/>
                <a:gd name="connsiteY6" fmla="*/ 535315 h 636915"/>
                <a:gd name="connsiteX7" fmla="*/ 2379133 w 2692400"/>
                <a:gd name="connsiteY7" fmla="*/ 306715 h 636915"/>
                <a:gd name="connsiteX8" fmla="*/ 0 w 2692400"/>
                <a:gd name="connsiteY8" fmla="*/ 323648 h 636915"/>
                <a:gd name="connsiteX9" fmla="*/ 25400 w 2692400"/>
                <a:gd name="connsiteY9" fmla="*/ 459115 h 636915"/>
                <a:gd name="connsiteX0" fmla="*/ 25400 w 2692400"/>
                <a:gd name="connsiteY0" fmla="*/ 554899 h 732699"/>
                <a:gd name="connsiteX1" fmla="*/ 423333 w 2692400"/>
                <a:gd name="connsiteY1" fmla="*/ 190832 h 732699"/>
                <a:gd name="connsiteX2" fmla="*/ 1041400 w 2692400"/>
                <a:gd name="connsiteY2" fmla="*/ 140032 h 732699"/>
                <a:gd name="connsiteX3" fmla="*/ 1727200 w 2692400"/>
                <a:gd name="connsiteY3" fmla="*/ 275499 h 732699"/>
                <a:gd name="connsiteX4" fmla="*/ 2336800 w 2692400"/>
                <a:gd name="connsiteY4" fmla="*/ 529499 h 732699"/>
                <a:gd name="connsiteX5" fmla="*/ 2624667 w 2692400"/>
                <a:gd name="connsiteY5" fmla="*/ 732699 h 732699"/>
                <a:gd name="connsiteX6" fmla="*/ 2692400 w 2692400"/>
                <a:gd name="connsiteY6" fmla="*/ 631099 h 732699"/>
                <a:gd name="connsiteX7" fmla="*/ 2379133 w 2692400"/>
                <a:gd name="connsiteY7" fmla="*/ 402499 h 732699"/>
                <a:gd name="connsiteX8" fmla="*/ 0 w 2692400"/>
                <a:gd name="connsiteY8" fmla="*/ 419432 h 732699"/>
                <a:gd name="connsiteX9" fmla="*/ 25400 w 2692400"/>
                <a:gd name="connsiteY9" fmla="*/ 554899 h 732699"/>
                <a:gd name="connsiteX0" fmla="*/ 25400 w 2692400"/>
                <a:gd name="connsiteY0" fmla="*/ 554899 h 732699"/>
                <a:gd name="connsiteX1" fmla="*/ 1041400 w 2692400"/>
                <a:gd name="connsiteY1" fmla="*/ 140032 h 732699"/>
                <a:gd name="connsiteX2" fmla="*/ 1727200 w 2692400"/>
                <a:gd name="connsiteY2" fmla="*/ 275499 h 732699"/>
                <a:gd name="connsiteX3" fmla="*/ 2336800 w 2692400"/>
                <a:gd name="connsiteY3" fmla="*/ 529499 h 732699"/>
                <a:gd name="connsiteX4" fmla="*/ 2624667 w 2692400"/>
                <a:gd name="connsiteY4" fmla="*/ 732699 h 732699"/>
                <a:gd name="connsiteX5" fmla="*/ 2692400 w 2692400"/>
                <a:gd name="connsiteY5" fmla="*/ 631099 h 732699"/>
                <a:gd name="connsiteX6" fmla="*/ 2379133 w 2692400"/>
                <a:gd name="connsiteY6" fmla="*/ 402499 h 732699"/>
                <a:gd name="connsiteX7" fmla="*/ 0 w 2692400"/>
                <a:gd name="connsiteY7" fmla="*/ 419432 h 732699"/>
                <a:gd name="connsiteX8" fmla="*/ 25400 w 2692400"/>
                <a:gd name="connsiteY8" fmla="*/ 554899 h 732699"/>
                <a:gd name="connsiteX0" fmla="*/ 25400 w 2692400"/>
                <a:gd name="connsiteY0" fmla="*/ 554899 h 732699"/>
                <a:gd name="connsiteX1" fmla="*/ 1041400 w 2692400"/>
                <a:gd name="connsiteY1" fmla="*/ 140032 h 732699"/>
                <a:gd name="connsiteX2" fmla="*/ 1727200 w 2692400"/>
                <a:gd name="connsiteY2" fmla="*/ 275499 h 732699"/>
                <a:gd name="connsiteX3" fmla="*/ 2336800 w 2692400"/>
                <a:gd name="connsiteY3" fmla="*/ 529499 h 732699"/>
                <a:gd name="connsiteX4" fmla="*/ 2624667 w 2692400"/>
                <a:gd name="connsiteY4" fmla="*/ 732699 h 732699"/>
                <a:gd name="connsiteX5" fmla="*/ 2692400 w 2692400"/>
                <a:gd name="connsiteY5" fmla="*/ 631099 h 732699"/>
                <a:gd name="connsiteX6" fmla="*/ 2379133 w 2692400"/>
                <a:gd name="connsiteY6" fmla="*/ 402499 h 732699"/>
                <a:gd name="connsiteX7" fmla="*/ 0 w 2692400"/>
                <a:gd name="connsiteY7" fmla="*/ 419432 h 732699"/>
                <a:gd name="connsiteX8" fmla="*/ 25400 w 2692400"/>
                <a:gd name="connsiteY8" fmla="*/ 554899 h 732699"/>
                <a:gd name="connsiteX0" fmla="*/ 25400 w 2692400"/>
                <a:gd name="connsiteY0" fmla="*/ 554899 h 732699"/>
                <a:gd name="connsiteX1" fmla="*/ 1727200 w 2692400"/>
                <a:gd name="connsiteY1" fmla="*/ 275499 h 732699"/>
                <a:gd name="connsiteX2" fmla="*/ 2336800 w 2692400"/>
                <a:gd name="connsiteY2" fmla="*/ 529499 h 732699"/>
                <a:gd name="connsiteX3" fmla="*/ 2624667 w 2692400"/>
                <a:gd name="connsiteY3" fmla="*/ 732699 h 732699"/>
                <a:gd name="connsiteX4" fmla="*/ 2692400 w 2692400"/>
                <a:gd name="connsiteY4" fmla="*/ 631099 h 732699"/>
                <a:gd name="connsiteX5" fmla="*/ 2379133 w 2692400"/>
                <a:gd name="connsiteY5" fmla="*/ 402499 h 732699"/>
                <a:gd name="connsiteX6" fmla="*/ 0 w 2692400"/>
                <a:gd name="connsiteY6" fmla="*/ 419432 h 732699"/>
                <a:gd name="connsiteX7" fmla="*/ 25400 w 2692400"/>
                <a:gd name="connsiteY7" fmla="*/ 554899 h 732699"/>
                <a:gd name="connsiteX0" fmla="*/ 25400 w 2692400"/>
                <a:gd name="connsiteY0" fmla="*/ 554899 h 732699"/>
                <a:gd name="connsiteX1" fmla="*/ 2336800 w 2692400"/>
                <a:gd name="connsiteY1" fmla="*/ 529499 h 732699"/>
                <a:gd name="connsiteX2" fmla="*/ 2624667 w 2692400"/>
                <a:gd name="connsiteY2" fmla="*/ 732699 h 732699"/>
                <a:gd name="connsiteX3" fmla="*/ 2692400 w 2692400"/>
                <a:gd name="connsiteY3" fmla="*/ 631099 h 732699"/>
                <a:gd name="connsiteX4" fmla="*/ 2379133 w 2692400"/>
                <a:gd name="connsiteY4" fmla="*/ 402499 h 732699"/>
                <a:gd name="connsiteX5" fmla="*/ 0 w 2692400"/>
                <a:gd name="connsiteY5" fmla="*/ 419432 h 732699"/>
                <a:gd name="connsiteX6" fmla="*/ 25400 w 2692400"/>
                <a:gd name="connsiteY6" fmla="*/ 554899 h 732699"/>
                <a:gd name="connsiteX0" fmla="*/ 25400 w 2692400"/>
                <a:gd name="connsiteY0" fmla="*/ 554899 h 732699"/>
                <a:gd name="connsiteX1" fmla="*/ 2624667 w 2692400"/>
                <a:gd name="connsiteY1" fmla="*/ 732699 h 732699"/>
                <a:gd name="connsiteX2" fmla="*/ 2692400 w 2692400"/>
                <a:gd name="connsiteY2" fmla="*/ 631099 h 732699"/>
                <a:gd name="connsiteX3" fmla="*/ 2379133 w 2692400"/>
                <a:gd name="connsiteY3" fmla="*/ 402499 h 732699"/>
                <a:gd name="connsiteX4" fmla="*/ 0 w 2692400"/>
                <a:gd name="connsiteY4" fmla="*/ 419432 h 732699"/>
                <a:gd name="connsiteX5" fmla="*/ 25400 w 2692400"/>
                <a:gd name="connsiteY5" fmla="*/ 554899 h 732699"/>
                <a:gd name="connsiteX0" fmla="*/ 25400 w 2692400"/>
                <a:gd name="connsiteY0" fmla="*/ 554899 h 732699"/>
                <a:gd name="connsiteX1" fmla="*/ 2624667 w 2692400"/>
                <a:gd name="connsiteY1" fmla="*/ 732699 h 732699"/>
                <a:gd name="connsiteX2" fmla="*/ 2692400 w 2692400"/>
                <a:gd name="connsiteY2" fmla="*/ 631099 h 732699"/>
                <a:gd name="connsiteX3" fmla="*/ 2379133 w 2692400"/>
                <a:gd name="connsiteY3" fmla="*/ 402499 h 732699"/>
                <a:gd name="connsiteX4" fmla="*/ 0 w 2692400"/>
                <a:gd name="connsiteY4" fmla="*/ 419432 h 732699"/>
                <a:gd name="connsiteX5" fmla="*/ 25400 w 2692400"/>
                <a:gd name="connsiteY5" fmla="*/ 554899 h 732699"/>
                <a:gd name="connsiteX0" fmla="*/ 8466 w 2675466"/>
                <a:gd name="connsiteY0" fmla="*/ 530258 h 708058"/>
                <a:gd name="connsiteX1" fmla="*/ 2607733 w 2675466"/>
                <a:gd name="connsiteY1" fmla="*/ 708058 h 708058"/>
                <a:gd name="connsiteX2" fmla="*/ 2675466 w 2675466"/>
                <a:gd name="connsiteY2" fmla="*/ 606458 h 708058"/>
                <a:gd name="connsiteX3" fmla="*/ 2362199 w 2675466"/>
                <a:gd name="connsiteY3" fmla="*/ 377858 h 708058"/>
                <a:gd name="connsiteX4" fmla="*/ 0 w 2675466"/>
                <a:gd name="connsiteY4" fmla="*/ 462525 h 708058"/>
                <a:gd name="connsiteX5" fmla="*/ 8466 w 2675466"/>
                <a:gd name="connsiteY5" fmla="*/ 530258 h 708058"/>
                <a:gd name="connsiteX0" fmla="*/ 8466 w 2675466"/>
                <a:gd name="connsiteY0" fmla="*/ 530258 h 708058"/>
                <a:gd name="connsiteX1" fmla="*/ 2607733 w 2675466"/>
                <a:gd name="connsiteY1" fmla="*/ 708058 h 708058"/>
                <a:gd name="connsiteX2" fmla="*/ 2675466 w 2675466"/>
                <a:gd name="connsiteY2" fmla="*/ 606458 h 708058"/>
                <a:gd name="connsiteX3" fmla="*/ 2362199 w 2675466"/>
                <a:gd name="connsiteY3" fmla="*/ 377858 h 708058"/>
                <a:gd name="connsiteX4" fmla="*/ 0 w 2675466"/>
                <a:gd name="connsiteY4" fmla="*/ 462525 h 708058"/>
                <a:gd name="connsiteX5" fmla="*/ 8466 w 2675466"/>
                <a:gd name="connsiteY5" fmla="*/ 530258 h 708058"/>
                <a:gd name="connsiteX0" fmla="*/ 8466 w 2675466"/>
                <a:gd name="connsiteY0" fmla="*/ 414992 h 592792"/>
                <a:gd name="connsiteX1" fmla="*/ 2607733 w 2675466"/>
                <a:gd name="connsiteY1" fmla="*/ 592792 h 592792"/>
                <a:gd name="connsiteX2" fmla="*/ 2675466 w 2675466"/>
                <a:gd name="connsiteY2" fmla="*/ 491192 h 592792"/>
                <a:gd name="connsiteX3" fmla="*/ 0 w 2675466"/>
                <a:gd name="connsiteY3" fmla="*/ 347259 h 592792"/>
                <a:gd name="connsiteX4" fmla="*/ 8466 w 2675466"/>
                <a:gd name="connsiteY4" fmla="*/ 414992 h 592792"/>
                <a:gd name="connsiteX0" fmla="*/ 8466 w 2675466"/>
                <a:gd name="connsiteY0" fmla="*/ 414992 h 592792"/>
                <a:gd name="connsiteX1" fmla="*/ 2607733 w 2675466"/>
                <a:gd name="connsiteY1" fmla="*/ 592792 h 592792"/>
                <a:gd name="connsiteX2" fmla="*/ 2675466 w 2675466"/>
                <a:gd name="connsiteY2" fmla="*/ 491192 h 592792"/>
                <a:gd name="connsiteX3" fmla="*/ 0 w 2675466"/>
                <a:gd name="connsiteY3" fmla="*/ 347259 h 592792"/>
                <a:gd name="connsiteX4" fmla="*/ 8466 w 2675466"/>
                <a:gd name="connsiteY4" fmla="*/ 414992 h 592792"/>
                <a:gd name="connsiteX0" fmla="*/ 8466 w 2675466"/>
                <a:gd name="connsiteY0" fmla="*/ 521144 h 698944"/>
                <a:gd name="connsiteX1" fmla="*/ 2607733 w 2675466"/>
                <a:gd name="connsiteY1" fmla="*/ 698944 h 698944"/>
                <a:gd name="connsiteX2" fmla="*/ 2675466 w 2675466"/>
                <a:gd name="connsiteY2" fmla="*/ 597344 h 698944"/>
                <a:gd name="connsiteX3" fmla="*/ 0 w 2675466"/>
                <a:gd name="connsiteY3" fmla="*/ 453411 h 698944"/>
                <a:gd name="connsiteX4" fmla="*/ 8466 w 2675466"/>
                <a:gd name="connsiteY4" fmla="*/ 521144 h 698944"/>
                <a:gd name="connsiteX0" fmla="*/ 8466 w 2675466"/>
                <a:gd name="connsiteY0" fmla="*/ 490073 h 667873"/>
                <a:gd name="connsiteX1" fmla="*/ 2607733 w 2675466"/>
                <a:gd name="connsiteY1" fmla="*/ 667873 h 667873"/>
                <a:gd name="connsiteX2" fmla="*/ 2675466 w 2675466"/>
                <a:gd name="connsiteY2" fmla="*/ 566273 h 667873"/>
                <a:gd name="connsiteX3" fmla="*/ 0 w 2675466"/>
                <a:gd name="connsiteY3" fmla="*/ 481606 h 667873"/>
                <a:gd name="connsiteX4" fmla="*/ 8466 w 2675466"/>
                <a:gd name="connsiteY4" fmla="*/ 490073 h 667873"/>
                <a:gd name="connsiteX0" fmla="*/ 8466 w 2624666"/>
                <a:gd name="connsiteY0" fmla="*/ 450373 h 628173"/>
                <a:gd name="connsiteX1" fmla="*/ 2607733 w 2624666"/>
                <a:gd name="connsiteY1" fmla="*/ 628173 h 628173"/>
                <a:gd name="connsiteX2" fmla="*/ 2624666 w 2624666"/>
                <a:gd name="connsiteY2" fmla="*/ 611240 h 628173"/>
                <a:gd name="connsiteX3" fmla="*/ 0 w 2624666"/>
                <a:gd name="connsiteY3" fmla="*/ 441906 h 628173"/>
                <a:gd name="connsiteX4" fmla="*/ 8466 w 2624666"/>
                <a:gd name="connsiteY4" fmla="*/ 450373 h 628173"/>
                <a:gd name="connsiteX0" fmla="*/ 8466 w 2624666"/>
                <a:gd name="connsiteY0" fmla="*/ 530247 h 708047"/>
                <a:gd name="connsiteX1" fmla="*/ 2607733 w 2624666"/>
                <a:gd name="connsiteY1" fmla="*/ 708047 h 708047"/>
                <a:gd name="connsiteX2" fmla="*/ 2624666 w 2624666"/>
                <a:gd name="connsiteY2" fmla="*/ 691114 h 708047"/>
                <a:gd name="connsiteX3" fmla="*/ 0 w 2624666"/>
                <a:gd name="connsiteY3" fmla="*/ 521780 h 708047"/>
                <a:gd name="connsiteX4" fmla="*/ 8466 w 2624666"/>
                <a:gd name="connsiteY4" fmla="*/ 530247 h 708047"/>
                <a:gd name="connsiteX0" fmla="*/ 8466 w 2624666"/>
                <a:gd name="connsiteY0" fmla="*/ 562207 h 740007"/>
                <a:gd name="connsiteX1" fmla="*/ 2607733 w 2624666"/>
                <a:gd name="connsiteY1" fmla="*/ 740007 h 740007"/>
                <a:gd name="connsiteX2" fmla="*/ 2624666 w 2624666"/>
                <a:gd name="connsiteY2" fmla="*/ 723074 h 740007"/>
                <a:gd name="connsiteX3" fmla="*/ 0 w 2624666"/>
                <a:gd name="connsiteY3" fmla="*/ 553740 h 740007"/>
                <a:gd name="connsiteX4" fmla="*/ 8466 w 2624666"/>
                <a:gd name="connsiteY4" fmla="*/ 562207 h 740007"/>
                <a:gd name="connsiteX0" fmla="*/ 8466 w 3509145"/>
                <a:gd name="connsiteY0" fmla="*/ 615797 h 793597"/>
                <a:gd name="connsiteX1" fmla="*/ 2607733 w 3509145"/>
                <a:gd name="connsiteY1" fmla="*/ 793597 h 793597"/>
                <a:gd name="connsiteX2" fmla="*/ 3509145 w 3509145"/>
                <a:gd name="connsiteY2" fmla="*/ 671340 h 793597"/>
                <a:gd name="connsiteX3" fmla="*/ 0 w 3509145"/>
                <a:gd name="connsiteY3" fmla="*/ 607330 h 793597"/>
                <a:gd name="connsiteX4" fmla="*/ 8466 w 3509145"/>
                <a:gd name="connsiteY4" fmla="*/ 615797 h 793597"/>
                <a:gd name="connsiteX0" fmla="*/ 450703 w 3951382"/>
                <a:gd name="connsiteY0" fmla="*/ 667528 h 845328"/>
                <a:gd name="connsiteX1" fmla="*/ 3049970 w 3951382"/>
                <a:gd name="connsiteY1" fmla="*/ 845328 h 845328"/>
                <a:gd name="connsiteX2" fmla="*/ 3951382 w 3951382"/>
                <a:gd name="connsiteY2" fmla="*/ 723071 h 845328"/>
                <a:gd name="connsiteX3" fmla="*/ 0 w 3951382"/>
                <a:gd name="connsiteY3" fmla="*/ 553741 h 845328"/>
                <a:gd name="connsiteX4" fmla="*/ 450703 w 3951382"/>
                <a:gd name="connsiteY4" fmla="*/ 667528 h 845328"/>
                <a:gd name="connsiteX0" fmla="*/ 450703 w 3951382"/>
                <a:gd name="connsiteY0" fmla="*/ 667528 h 845328"/>
                <a:gd name="connsiteX1" fmla="*/ 3049970 w 3951382"/>
                <a:gd name="connsiteY1" fmla="*/ 845328 h 845328"/>
                <a:gd name="connsiteX2" fmla="*/ 3951382 w 3951382"/>
                <a:gd name="connsiteY2" fmla="*/ 723071 h 845328"/>
                <a:gd name="connsiteX3" fmla="*/ 0 w 3951382"/>
                <a:gd name="connsiteY3" fmla="*/ 553741 h 845328"/>
                <a:gd name="connsiteX4" fmla="*/ 450703 w 3951382"/>
                <a:gd name="connsiteY4" fmla="*/ 667528 h 845328"/>
                <a:gd name="connsiteX0" fmla="*/ 450703 w 3951382"/>
                <a:gd name="connsiteY0" fmla="*/ 667528 h 845328"/>
                <a:gd name="connsiteX1" fmla="*/ 3049970 w 3951382"/>
                <a:gd name="connsiteY1" fmla="*/ 845328 h 845328"/>
                <a:gd name="connsiteX2" fmla="*/ 3951382 w 3951382"/>
                <a:gd name="connsiteY2" fmla="*/ 723071 h 845328"/>
                <a:gd name="connsiteX3" fmla="*/ 0 w 3951382"/>
                <a:gd name="connsiteY3" fmla="*/ 553741 h 845328"/>
                <a:gd name="connsiteX4" fmla="*/ 450703 w 3951382"/>
                <a:gd name="connsiteY4" fmla="*/ 667528 h 845328"/>
                <a:gd name="connsiteX0" fmla="*/ 450703 w 4437845"/>
                <a:gd name="connsiteY0" fmla="*/ 642568 h 820368"/>
                <a:gd name="connsiteX1" fmla="*/ 3049970 w 4437845"/>
                <a:gd name="connsiteY1" fmla="*/ 820368 h 820368"/>
                <a:gd name="connsiteX2" fmla="*/ 4437845 w 4437845"/>
                <a:gd name="connsiteY2" fmla="*/ 750774 h 820368"/>
                <a:gd name="connsiteX3" fmla="*/ 0 w 4437845"/>
                <a:gd name="connsiteY3" fmla="*/ 528781 h 820368"/>
                <a:gd name="connsiteX4" fmla="*/ 450703 w 4437845"/>
                <a:gd name="connsiteY4" fmla="*/ 642568 h 820368"/>
                <a:gd name="connsiteX0" fmla="*/ 450703 w 4437845"/>
                <a:gd name="connsiteY0" fmla="*/ 822596 h 1000396"/>
                <a:gd name="connsiteX1" fmla="*/ 3049970 w 4437845"/>
                <a:gd name="connsiteY1" fmla="*/ 1000396 h 1000396"/>
                <a:gd name="connsiteX2" fmla="*/ 4437845 w 4437845"/>
                <a:gd name="connsiteY2" fmla="*/ 930802 h 1000396"/>
                <a:gd name="connsiteX3" fmla="*/ 0 w 4437845"/>
                <a:gd name="connsiteY3" fmla="*/ 708809 h 1000396"/>
                <a:gd name="connsiteX4" fmla="*/ 450703 w 4437845"/>
                <a:gd name="connsiteY4" fmla="*/ 822596 h 1000396"/>
                <a:gd name="connsiteX0" fmla="*/ 583375 w 4570517"/>
                <a:gd name="connsiteY0" fmla="*/ 755558 h 933358"/>
                <a:gd name="connsiteX1" fmla="*/ 3182642 w 4570517"/>
                <a:gd name="connsiteY1" fmla="*/ 933358 h 933358"/>
                <a:gd name="connsiteX2" fmla="*/ 4570517 w 4570517"/>
                <a:gd name="connsiteY2" fmla="*/ 863764 h 933358"/>
                <a:gd name="connsiteX3" fmla="*/ 0 w 4570517"/>
                <a:gd name="connsiteY3" fmla="*/ 799755 h 933358"/>
                <a:gd name="connsiteX4" fmla="*/ 583375 w 4570517"/>
                <a:gd name="connsiteY4" fmla="*/ 755558 h 93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0517" h="933358">
                  <a:moveTo>
                    <a:pt x="583375" y="755558"/>
                  </a:moveTo>
                  <a:cubicBezTo>
                    <a:pt x="1199528" y="724781"/>
                    <a:pt x="2009026" y="887455"/>
                    <a:pt x="3182642" y="933358"/>
                  </a:cubicBezTo>
                  <a:lnTo>
                    <a:pt x="4570517" y="863764"/>
                  </a:lnTo>
                  <a:cubicBezTo>
                    <a:pt x="2503470" y="-597965"/>
                    <a:pt x="519288" y="85733"/>
                    <a:pt x="0" y="799755"/>
                  </a:cubicBezTo>
                  <a:lnTo>
                    <a:pt x="583375" y="7555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2717802" y="3413902"/>
              <a:ext cx="4218540" cy="1043326"/>
            </a:xfrm>
            <a:custGeom>
              <a:avLst/>
              <a:gdLst>
                <a:gd name="connsiteX0" fmla="*/ 93133 w 4224867"/>
                <a:gd name="connsiteY0" fmla="*/ 118533 h 948266"/>
                <a:gd name="connsiteX1" fmla="*/ 668867 w 4224867"/>
                <a:gd name="connsiteY1" fmla="*/ 558800 h 948266"/>
                <a:gd name="connsiteX2" fmla="*/ 2480733 w 4224867"/>
                <a:gd name="connsiteY2" fmla="*/ 736600 h 948266"/>
                <a:gd name="connsiteX3" fmla="*/ 3852333 w 4224867"/>
                <a:gd name="connsiteY3" fmla="*/ 355600 h 948266"/>
                <a:gd name="connsiteX4" fmla="*/ 4114800 w 4224867"/>
                <a:gd name="connsiteY4" fmla="*/ 0 h 948266"/>
                <a:gd name="connsiteX5" fmla="*/ 4224867 w 4224867"/>
                <a:gd name="connsiteY5" fmla="*/ 127000 h 948266"/>
                <a:gd name="connsiteX6" fmla="*/ 3835400 w 4224867"/>
                <a:gd name="connsiteY6" fmla="*/ 601133 h 948266"/>
                <a:gd name="connsiteX7" fmla="*/ 2413000 w 4224867"/>
                <a:gd name="connsiteY7" fmla="*/ 948266 h 948266"/>
                <a:gd name="connsiteX8" fmla="*/ 1083733 w 4224867"/>
                <a:gd name="connsiteY8" fmla="*/ 863600 h 948266"/>
                <a:gd name="connsiteX9" fmla="*/ 220133 w 4224867"/>
                <a:gd name="connsiteY9" fmla="*/ 550333 h 948266"/>
                <a:gd name="connsiteX10" fmla="*/ 0 w 4224867"/>
                <a:gd name="connsiteY10" fmla="*/ 59266 h 948266"/>
                <a:gd name="connsiteX11" fmla="*/ 110067 w 4224867"/>
                <a:gd name="connsiteY11" fmla="*/ 169333 h 948266"/>
                <a:gd name="connsiteX12" fmla="*/ 93133 w 4224867"/>
                <a:gd name="connsiteY12" fmla="*/ 118533 h 948266"/>
                <a:gd name="connsiteX0" fmla="*/ 93133 w 4224867"/>
                <a:gd name="connsiteY0" fmla="*/ 118533 h 948266"/>
                <a:gd name="connsiteX1" fmla="*/ 668867 w 4224867"/>
                <a:gd name="connsiteY1" fmla="*/ 558800 h 948266"/>
                <a:gd name="connsiteX2" fmla="*/ 3852333 w 4224867"/>
                <a:gd name="connsiteY2" fmla="*/ 355600 h 948266"/>
                <a:gd name="connsiteX3" fmla="*/ 4114800 w 4224867"/>
                <a:gd name="connsiteY3" fmla="*/ 0 h 948266"/>
                <a:gd name="connsiteX4" fmla="*/ 4224867 w 4224867"/>
                <a:gd name="connsiteY4" fmla="*/ 127000 h 948266"/>
                <a:gd name="connsiteX5" fmla="*/ 3835400 w 4224867"/>
                <a:gd name="connsiteY5" fmla="*/ 601133 h 948266"/>
                <a:gd name="connsiteX6" fmla="*/ 2413000 w 4224867"/>
                <a:gd name="connsiteY6" fmla="*/ 948266 h 948266"/>
                <a:gd name="connsiteX7" fmla="*/ 1083733 w 4224867"/>
                <a:gd name="connsiteY7" fmla="*/ 863600 h 948266"/>
                <a:gd name="connsiteX8" fmla="*/ 220133 w 4224867"/>
                <a:gd name="connsiteY8" fmla="*/ 550333 h 948266"/>
                <a:gd name="connsiteX9" fmla="*/ 0 w 4224867"/>
                <a:gd name="connsiteY9" fmla="*/ 59266 h 948266"/>
                <a:gd name="connsiteX10" fmla="*/ 110067 w 4224867"/>
                <a:gd name="connsiteY10" fmla="*/ 169333 h 948266"/>
                <a:gd name="connsiteX11" fmla="*/ 93133 w 4224867"/>
                <a:gd name="connsiteY11" fmla="*/ 118533 h 948266"/>
                <a:gd name="connsiteX0" fmla="*/ 93133 w 4224867"/>
                <a:gd name="connsiteY0" fmla="*/ 118533 h 948266"/>
                <a:gd name="connsiteX1" fmla="*/ 668867 w 4224867"/>
                <a:gd name="connsiteY1" fmla="*/ 558800 h 948266"/>
                <a:gd name="connsiteX2" fmla="*/ 3852333 w 4224867"/>
                <a:gd name="connsiteY2" fmla="*/ 355600 h 948266"/>
                <a:gd name="connsiteX3" fmla="*/ 4114800 w 4224867"/>
                <a:gd name="connsiteY3" fmla="*/ 0 h 948266"/>
                <a:gd name="connsiteX4" fmla="*/ 4224867 w 4224867"/>
                <a:gd name="connsiteY4" fmla="*/ 127000 h 948266"/>
                <a:gd name="connsiteX5" fmla="*/ 3835400 w 4224867"/>
                <a:gd name="connsiteY5" fmla="*/ 601133 h 948266"/>
                <a:gd name="connsiteX6" fmla="*/ 2413000 w 4224867"/>
                <a:gd name="connsiteY6" fmla="*/ 948266 h 948266"/>
                <a:gd name="connsiteX7" fmla="*/ 1083733 w 4224867"/>
                <a:gd name="connsiteY7" fmla="*/ 863600 h 948266"/>
                <a:gd name="connsiteX8" fmla="*/ 220133 w 4224867"/>
                <a:gd name="connsiteY8" fmla="*/ 550333 h 948266"/>
                <a:gd name="connsiteX9" fmla="*/ 0 w 4224867"/>
                <a:gd name="connsiteY9" fmla="*/ 59266 h 948266"/>
                <a:gd name="connsiteX10" fmla="*/ 110067 w 4224867"/>
                <a:gd name="connsiteY10" fmla="*/ 169333 h 948266"/>
                <a:gd name="connsiteX11" fmla="*/ 93133 w 4224867"/>
                <a:gd name="connsiteY11" fmla="*/ 118533 h 948266"/>
                <a:gd name="connsiteX0" fmla="*/ 93133 w 4224867"/>
                <a:gd name="connsiteY0" fmla="*/ 118533 h 948266"/>
                <a:gd name="connsiteX1" fmla="*/ 668867 w 4224867"/>
                <a:gd name="connsiteY1" fmla="*/ 558800 h 948266"/>
                <a:gd name="connsiteX2" fmla="*/ 3852333 w 4224867"/>
                <a:gd name="connsiteY2" fmla="*/ 355600 h 948266"/>
                <a:gd name="connsiteX3" fmla="*/ 4114800 w 4224867"/>
                <a:gd name="connsiteY3" fmla="*/ 0 h 948266"/>
                <a:gd name="connsiteX4" fmla="*/ 4224867 w 4224867"/>
                <a:gd name="connsiteY4" fmla="*/ 127000 h 948266"/>
                <a:gd name="connsiteX5" fmla="*/ 3835400 w 4224867"/>
                <a:gd name="connsiteY5" fmla="*/ 601133 h 948266"/>
                <a:gd name="connsiteX6" fmla="*/ 2413000 w 4224867"/>
                <a:gd name="connsiteY6" fmla="*/ 948266 h 948266"/>
                <a:gd name="connsiteX7" fmla="*/ 1083733 w 4224867"/>
                <a:gd name="connsiteY7" fmla="*/ 863600 h 948266"/>
                <a:gd name="connsiteX8" fmla="*/ 220133 w 4224867"/>
                <a:gd name="connsiteY8" fmla="*/ 550333 h 948266"/>
                <a:gd name="connsiteX9" fmla="*/ 0 w 4224867"/>
                <a:gd name="connsiteY9" fmla="*/ 59266 h 948266"/>
                <a:gd name="connsiteX10" fmla="*/ 110067 w 4224867"/>
                <a:gd name="connsiteY10" fmla="*/ 169333 h 948266"/>
                <a:gd name="connsiteX11" fmla="*/ 93133 w 4224867"/>
                <a:gd name="connsiteY11" fmla="*/ 118533 h 948266"/>
                <a:gd name="connsiteX0" fmla="*/ 93133 w 4224867"/>
                <a:gd name="connsiteY0" fmla="*/ 118533 h 948266"/>
                <a:gd name="connsiteX1" fmla="*/ 668867 w 4224867"/>
                <a:gd name="connsiteY1" fmla="*/ 558800 h 948266"/>
                <a:gd name="connsiteX2" fmla="*/ 3852333 w 4224867"/>
                <a:gd name="connsiteY2" fmla="*/ 355600 h 948266"/>
                <a:gd name="connsiteX3" fmla="*/ 4114800 w 4224867"/>
                <a:gd name="connsiteY3" fmla="*/ 0 h 948266"/>
                <a:gd name="connsiteX4" fmla="*/ 4224867 w 4224867"/>
                <a:gd name="connsiteY4" fmla="*/ 127000 h 948266"/>
                <a:gd name="connsiteX5" fmla="*/ 2413000 w 4224867"/>
                <a:gd name="connsiteY5" fmla="*/ 948266 h 948266"/>
                <a:gd name="connsiteX6" fmla="*/ 1083733 w 4224867"/>
                <a:gd name="connsiteY6" fmla="*/ 863600 h 948266"/>
                <a:gd name="connsiteX7" fmla="*/ 220133 w 4224867"/>
                <a:gd name="connsiteY7" fmla="*/ 550333 h 948266"/>
                <a:gd name="connsiteX8" fmla="*/ 0 w 4224867"/>
                <a:gd name="connsiteY8" fmla="*/ 59266 h 948266"/>
                <a:gd name="connsiteX9" fmla="*/ 110067 w 4224867"/>
                <a:gd name="connsiteY9" fmla="*/ 169333 h 948266"/>
                <a:gd name="connsiteX10" fmla="*/ 93133 w 4224867"/>
                <a:gd name="connsiteY10" fmla="*/ 118533 h 948266"/>
                <a:gd name="connsiteX0" fmla="*/ 93133 w 4224867"/>
                <a:gd name="connsiteY0" fmla="*/ 118533 h 948266"/>
                <a:gd name="connsiteX1" fmla="*/ 668867 w 4224867"/>
                <a:gd name="connsiteY1" fmla="*/ 558800 h 948266"/>
                <a:gd name="connsiteX2" fmla="*/ 3852333 w 4224867"/>
                <a:gd name="connsiteY2" fmla="*/ 355600 h 948266"/>
                <a:gd name="connsiteX3" fmla="*/ 4114800 w 4224867"/>
                <a:gd name="connsiteY3" fmla="*/ 0 h 948266"/>
                <a:gd name="connsiteX4" fmla="*/ 4224867 w 4224867"/>
                <a:gd name="connsiteY4" fmla="*/ 127000 h 948266"/>
                <a:gd name="connsiteX5" fmla="*/ 2413000 w 4224867"/>
                <a:gd name="connsiteY5" fmla="*/ 948266 h 948266"/>
                <a:gd name="connsiteX6" fmla="*/ 1083733 w 4224867"/>
                <a:gd name="connsiteY6" fmla="*/ 863600 h 948266"/>
                <a:gd name="connsiteX7" fmla="*/ 220133 w 4224867"/>
                <a:gd name="connsiteY7" fmla="*/ 550333 h 948266"/>
                <a:gd name="connsiteX8" fmla="*/ 0 w 4224867"/>
                <a:gd name="connsiteY8" fmla="*/ 59266 h 948266"/>
                <a:gd name="connsiteX9" fmla="*/ 110067 w 4224867"/>
                <a:gd name="connsiteY9" fmla="*/ 169333 h 948266"/>
                <a:gd name="connsiteX10" fmla="*/ 93133 w 4224867"/>
                <a:gd name="connsiteY10" fmla="*/ 118533 h 948266"/>
                <a:gd name="connsiteX0" fmla="*/ 93133 w 4224867"/>
                <a:gd name="connsiteY0" fmla="*/ 118533 h 948266"/>
                <a:gd name="connsiteX1" fmla="*/ 668867 w 4224867"/>
                <a:gd name="connsiteY1" fmla="*/ 558800 h 948266"/>
                <a:gd name="connsiteX2" fmla="*/ 3852333 w 4224867"/>
                <a:gd name="connsiteY2" fmla="*/ 355600 h 948266"/>
                <a:gd name="connsiteX3" fmla="*/ 4114800 w 4224867"/>
                <a:gd name="connsiteY3" fmla="*/ 0 h 948266"/>
                <a:gd name="connsiteX4" fmla="*/ 4224867 w 4224867"/>
                <a:gd name="connsiteY4" fmla="*/ 127000 h 948266"/>
                <a:gd name="connsiteX5" fmla="*/ 2413000 w 4224867"/>
                <a:gd name="connsiteY5" fmla="*/ 948266 h 948266"/>
                <a:gd name="connsiteX6" fmla="*/ 1083733 w 4224867"/>
                <a:gd name="connsiteY6" fmla="*/ 863600 h 948266"/>
                <a:gd name="connsiteX7" fmla="*/ 220133 w 4224867"/>
                <a:gd name="connsiteY7" fmla="*/ 550333 h 948266"/>
                <a:gd name="connsiteX8" fmla="*/ 0 w 4224867"/>
                <a:gd name="connsiteY8" fmla="*/ 59266 h 948266"/>
                <a:gd name="connsiteX9" fmla="*/ 110067 w 4224867"/>
                <a:gd name="connsiteY9" fmla="*/ 169333 h 948266"/>
                <a:gd name="connsiteX10" fmla="*/ 93133 w 4224867"/>
                <a:gd name="connsiteY10" fmla="*/ 118533 h 948266"/>
                <a:gd name="connsiteX0" fmla="*/ 110067 w 4224867"/>
                <a:gd name="connsiteY0" fmla="*/ 169333 h 948266"/>
                <a:gd name="connsiteX1" fmla="*/ 668867 w 4224867"/>
                <a:gd name="connsiteY1" fmla="*/ 558800 h 948266"/>
                <a:gd name="connsiteX2" fmla="*/ 3852333 w 4224867"/>
                <a:gd name="connsiteY2" fmla="*/ 355600 h 948266"/>
                <a:gd name="connsiteX3" fmla="*/ 4114800 w 4224867"/>
                <a:gd name="connsiteY3" fmla="*/ 0 h 948266"/>
                <a:gd name="connsiteX4" fmla="*/ 4224867 w 4224867"/>
                <a:gd name="connsiteY4" fmla="*/ 127000 h 948266"/>
                <a:gd name="connsiteX5" fmla="*/ 2413000 w 4224867"/>
                <a:gd name="connsiteY5" fmla="*/ 948266 h 948266"/>
                <a:gd name="connsiteX6" fmla="*/ 1083733 w 4224867"/>
                <a:gd name="connsiteY6" fmla="*/ 863600 h 948266"/>
                <a:gd name="connsiteX7" fmla="*/ 220133 w 4224867"/>
                <a:gd name="connsiteY7" fmla="*/ 550333 h 948266"/>
                <a:gd name="connsiteX8" fmla="*/ 0 w 4224867"/>
                <a:gd name="connsiteY8" fmla="*/ 59266 h 948266"/>
                <a:gd name="connsiteX9" fmla="*/ 110067 w 4224867"/>
                <a:gd name="connsiteY9" fmla="*/ 169333 h 948266"/>
                <a:gd name="connsiteX0" fmla="*/ 93134 w 4207934"/>
                <a:gd name="connsiteY0" fmla="*/ 169333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203200 w 4207934"/>
                <a:gd name="connsiteY7" fmla="*/ 550333 h 948266"/>
                <a:gd name="connsiteX8" fmla="*/ 0 w 4207934"/>
                <a:gd name="connsiteY8" fmla="*/ 8466 h 948266"/>
                <a:gd name="connsiteX9" fmla="*/ 93134 w 4207934"/>
                <a:gd name="connsiteY9" fmla="*/ 169333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203200 w 4207934"/>
                <a:gd name="connsiteY7" fmla="*/ 550333 h 948266"/>
                <a:gd name="connsiteX8" fmla="*/ 0 w 4207934"/>
                <a:gd name="connsiteY8" fmla="*/ 8466 h 948266"/>
                <a:gd name="connsiteX9" fmla="*/ 279401 w 4207934"/>
                <a:gd name="connsiteY9" fmla="*/ 389467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203200 w 4207934"/>
                <a:gd name="connsiteY7" fmla="*/ 550333 h 948266"/>
                <a:gd name="connsiteX8" fmla="*/ 0 w 4207934"/>
                <a:gd name="connsiteY8" fmla="*/ 8466 h 948266"/>
                <a:gd name="connsiteX9" fmla="*/ 279401 w 4207934"/>
                <a:gd name="connsiteY9" fmla="*/ 389467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245534 w 4207934"/>
                <a:gd name="connsiteY7" fmla="*/ 508000 h 948266"/>
                <a:gd name="connsiteX8" fmla="*/ 0 w 4207934"/>
                <a:gd name="connsiteY8" fmla="*/ 8466 h 948266"/>
                <a:gd name="connsiteX9" fmla="*/ 279401 w 4207934"/>
                <a:gd name="connsiteY9" fmla="*/ 389467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0 w 4207934"/>
                <a:gd name="connsiteY7" fmla="*/ 8466 h 948266"/>
                <a:gd name="connsiteX8" fmla="*/ 279401 w 4207934"/>
                <a:gd name="connsiteY8" fmla="*/ 389467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0 w 4207934"/>
                <a:gd name="connsiteY7" fmla="*/ 8466 h 948266"/>
                <a:gd name="connsiteX8" fmla="*/ 279401 w 4207934"/>
                <a:gd name="connsiteY8" fmla="*/ 389467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0 w 4207934"/>
                <a:gd name="connsiteY7" fmla="*/ 8466 h 948266"/>
                <a:gd name="connsiteX8" fmla="*/ 279401 w 4207934"/>
                <a:gd name="connsiteY8" fmla="*/ 389467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0 w 4207934"/>
                <a:gd name="connsiteY7" fmla="*/ 8466 h 948266"/>
                <a:gd name="connsiteX8" fmla="*/ 279401 w 4207934"/>
                <a:gd name="connsiteY8" fmla="*/ 389467 h 948266"/>
                <a:gd name="connsiteX0" fmla="*/ 279401 w 4207934"/>
                <a:gd name="connsiteY0" fmla="*/ 389467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0 w 4207934"/>
                <a:gd name="connsiteY7" fmla="*/ 8466 h 948266"/>
                <a:gd name="connsiteX8" fmla="*/ 279401 w 4207934"/>
                <a:gd name="connsiteY8" fmla="*/ 389467 h 948266"/>
                <a:gd name="connsiteX0" fmla="*/ 0 w 4207934"/>
                <a:gd name="connsiteY0" fmla="*/ 8466 h 948266"/>
                <a:gd name="connsiteX1" fmla="*/ 651934 w 4207934"/>
                <a:gd name="connsiteY1" fmla="*/ 558800 h 948266"/>
                <a:gd name="connsiteX2" fmla="*/ 3835400 w 4207934"/>
                <a:gd name="connsiteY2" fmla="*/ 355600 h 948266"/>
                <a:gd name="connsiteX3" fmla="*/ 4097867 w 4207934"/>
                <a:gd name="connsiteY3" fmla="*/ 0 h 948266"/>
                <a:gd name="connsiteX4" fmla="*/ 4207934 w 4207934"/>
                <a:gd name="connsiteY4" fmla="*/ 127000 h 948266"/>
                <a:gd name="connsiteX5" fmla="*/ 2396067 w 4207934"/>
                <a:gd name="connsiteY5" fmla="*/ 948266 h 948266"/>
                <a:gd name="connsiteX6" fmla="*/ 1066800 w 4207934"/>
                <a:gd name="connsiteY6" fmla="*/ 863600 h 948266"/>
                <a:gd name="connsiteX7" fmla="*/ 0 w 4207934"/>
                <a:gd name="connsiteY7" fmla="*/ 8466 h 948266"/>
                <a:gd name="connsiteX0" fmla="*/ 0 w 4224867"/>
                <a:gd name="connsiteY0" fmla="*/ 0 h 982133"/>
                <a:gd name="connsiteX1" fmla="*/ 668867 w 4224867"/>
                <a:gd name="connsiteY1" fmla="*/ 592667 h 982133"/>
                <a:gd name="connsiteX2" fmla="*/ 3852333 w 4224867"/>
                <a:gd name="connsiteY2" fmla="*/ 389467 h 982133"/>
                <a:gd name="connsiteX3" fmla="*/ 4114800 w 4224867"/>
                <a:gd name="connsiteY3" fmla="*/ 33867 h 982133"/>
                <a:gd name="connsiteX4" fmla="*/ 4224867 w 4224867"/>
                <a:gd name="connsiteY4" fmla="*/ 160867 h 982133"/>
                <a:gd name="connsiteX5" fmla="*/ 2413000 w 4224867"/>
                <a:gd name="connsiteY5" fmla="*/ 982133 h 982133"/>
                <a:gd name="connsiteX6" fmla="*/ 1083733 w 4224867"/>
                <a:gd name="connsiteY6" fmla="*/ 897467 h 982133"/>
                <a:gd name="connsiteX7" fmla="*/ 0 w 4224867"/>
                <a:gd name="connsiteY7" fmla="*/ 0 h 982133"/>
                <a:gd name="connsiteX0" fmla="*/ 0 w 4224867"/>
                <a:gd name="connsiteY0" fmla="*/ 0 h 982133"/>
                <a:gd name="connsiteX1" fmla="*/ 668867 w 4224867"/>
                <a:gd name="connsiteY1" fmla="*/ 592667 h 982133"/>
                <a:gd name="connsiteX2" fmla="*/ 3852333 w 4224867"/>
                <a:gd name="connsiteY2" fmla="*/ 389467 h 982133"/>
                <a:gd name="connsiteX3" fmla="*/ 4114800 w 4224867"/>
                <a:gd name="connsiteY3" fmla="*/ 33867 h 982133"/>
                <a:gd name="connsiteX4" fmla="*/ 4224867 w 4224867"/>
                <a:gd name="connsiteY4" fmla="*/ 160867 h 982133"/>
                <a:gd name="connsiteX5" fmla="*/ 2413000 w 4224867"/>
                <a:gd name="connsiteY5" fmla="*/ 982133 h 982133"/>
                <a:gd name="connsiteX6" fmla="*/ 1083733 w 4224867"/>
                <a:gd name="connsiteY6" fmla="*/ 897467 h 982133"/>
                <a:gd name="connsiteX7" fmla="*/ 0 w 4224867"/>
                <a:gd name="connsiteY7" fmla="*/ 0 h 982133"/>
                <a:gd name="connsiteX0" fmla="*/ 0 w 4224867"/>
                <a:gd name="connsiteY0" fmla="*/ 0 h 982133"/>
                <a:gd name="connsiteX1" fmla="*/ 668867 w 4224867"/>
                <a:gd name="connsiteY1" fmla="*/ 592667 h 982133"/>
                <a:gd name="connsiteX2" fmla="*/ 3852333 w 4224867"/>
                <a:gd name="connsiteY2" fmla="*/ 389467 h 982133"/>
                <a:gd name="connsiteX3" fmla="*/ 4114800 w 4224867"/>
                <a:gd name="connsiteY3" fmla="*/ 33867 h 982133"/>
                <a:gd name="connsiteX4" fmla="*/ 4224867 w 4224867"/>
                <a:gd name="connsiteY4" fmla="*/ 160867 h 982133"/>
                <a:gd name="connsiteX5" fmla="*/ 2413000 w 4224867"/>
                <a:gd name="connsiteY5" fmla="*/ 982133 h 982133"/>
                <a:gd name="connsiteX6" fmla="*/ 1083733 w 4224867"/>
                <a:gd name="connsiteY6" fmla="*/ 897467 h 982133"/>
                <a:gd name="connsiteX7" fmla="*/ 0 w 4224867"/>
                <a:gd name="connsiteY7" fmla="*/ 0 h 982133"/>
                <a:gd name="connsiteX0" fmla="*/ 0 w 4224867"/>
                <a:gd name="connsiteY0" fmla="*/ 0 h 982133"/>
                <a:gd name="connsiteX1" fmla="*/ 668867 w 4224867"/>
                <a:gd name="connsiteY1" fmla="*/ 592667 h 982133"/>
                <a:gd name="connsiteX2" fmla="*/ 3852333 w 4224867"/>
                <a:gd name="connsiteY2" fmla="*/ 389467 h 982133"/>
                <a:gd name="connsiteX3" fmla="*/ 4114800 w 4224867"/>
                <a:gd name="connsiteY3" fmla="*/ 33867 h 982133"/>
                <a:gd name="connsiteX4" fmla="*/ 4224867 w 4224867"/>
                <a:gd name="connsiteY4" fmla="*/ 160867 h 982133"/>
                <a:gd name="connsiteX5" fmla="*/ 2413000 w 4224867"/>
                <a:gd name="connsiteY5" fmla="*/ 982133 h 982133"/>
                <a:gd name="connsiteX6" fmla="*/ 1083733 w 4224867"/>
                <a:gd name="connsiteY6" fmla="*/ 897467 h 982133"/>
                <a:gd name="connsiteX7" fmla="*/ 0 w 4224867"/>
                <a:gd name="connsiteY7" fmla="*/ 0 h 982133"/>
                <a:gd name="connsiteX0" fmla="*/ 0 w 4224867"/>
                <a:gd name="connsiteY0" fmla="*/ 0 h 982133"/>
                <a:gd name="connsiteX1" fmla="*/ 668867 w 4224867"/>
                <a:gd name="connsiteY1" fmla="*/ 592667 h 982133"/>
                <a:gd name="connsiteX2" fmla="*/ 3852333 w 4224867"/>
                <a:gd name="connsiteY2" fmla="*/ 389467 h 982133"/>
                <a:gd name="connsiteX3" fmla="*/ 4114800 w 4224867"/>
                <a:gd name="connsiteY3" fmla="*/ 33867 h 982133"/>
                <a:gd name="connsiteX4" fmla="*/ 4224867 w 4224867"/>
                <a:gd name="connsiteY4" fmla="*/ 160867 h 982133"/>
                <a:gd name="connsiteX5" fmla="*/ 2413000 w 4224867"/>
                <a:gd name="connsiteY5" fmla="*/ 982133 h 982133"/>
                <a:gd name="connsiteX6" fmla="*/ 1083733 w 4224867"/>
                <a:gd name="connsiteY6" fmla="*/ 897467 h 982133"/>
                <a:gd name="connsiteX7" fmla="*/ 0 w 4224867"/>
                <a:gd name="connsiteY7" fmla="*/ 0 h 982133"/>
                <a:gd name="connsiteX0" fmla="*/ 0 w 4233333"/>
                <a:gd name="connsiteY0" fmla="*/ 0 h 982133"/>
                <a:gd name="connsiteX1" fmla="*/ 668867 w 4233333"/>
                <a:gd name="connsiteY1" fmla="*/ 592667 h 982133"/>
                <a:gd name="connsiteX2" fmla="*/ 3852333 w 4233333"/>
                <a:gd name="connsiteY2" fmla="*/ 389467 h 982133"/>
                <a:gd name="connsiteX3" fmla="*/ 4114800 w 4233333"/>
                <a:gd name="connsiteY3" fmla="*/ 33867 h 982133"/>
                <a:gd name="connsiteX4" fmla="*/ 4233333 w 4233333"/>
                <a:gd name="connsiteY4" fmla="*/ 101600 h 982133"/>
                <a:gd name="connsiteX5" fmla="*/ 2413000 w 4233333"/>
                <a:gd name="connsiteY5" fmla="*/ 982133 h 982133"/>
                <a:gd name="connsiteX6" fmla="*/ 1083733 w 4233333"/>
                <a:gd name="connsiteY6" fmla="*/ 897467 h 982133"/>
                <a:gd name="connsiteX7" fmla="*/ 0 w 4233333"/>
                <a:gd name="connsiteY7" fmla="*/ 0 h 982133"/>
                <a:gd name="connsiteX0" fmla="*/ 0 w 4233333"/>
                <a:gd name="connsiteY0" fmla="*/ 0 h 982133"/>
                <a:gd name="connsiteX1" fmla="*/ 668867 w 4233333"/>
                <a:gd name="connsiteY1" fmla="*/ 592667 h 982133"/>
                <a:gd name="connsiteX2" fmla="*/ 3852333 w 4233333"/>
                <a:gd name="connsiteY2" fmla="*/ 389467 h 982133"/>
                <a:gd name="connsiteX3" fmla="*/ 4114800 w 4233333"/>
                <a:gd name="connsiteY3" fmla="*/ 33867 h 982133"/>
                <a:gd name="connsiteX4" fmla="*/ 4233333 w 4233333"/>
                <a:gd name="connsiteY4" fmla="*/ 101600 h 982133"/>
                <a:gd name="connsiteX5" fmla="*/ 2413000 w 4233333"/>
                <a:gd name="connsiteY5" fmla="*/ 982133 h 982133"/>
                <a:gd name="connsiteX6" fmla="*/ 1083733 w 4233333"/>
                <a:gd name="connsiteY6" fmla="*/ 897467 h 982133"/>
                <a:gd name="connsiteX7" fmla="*/ 0 w 4233333"/>
                <a:gd name="connsiteY7" fmla="*/ 0 h 982133"/>
                <a:gd name="connsiteX0" fmla="*/ 0 w 4233333"/>
                <a:gd name="connsiteY0" fmla="*/ 0 h 1002829"/>
                <a:gd name="connsiteX1" fmla="*/ 668867 w 4233333"/>
                <a:gd name="connsiteY1" fmla="*/ 592667 h 1002829"/>
                <a:gd name="connsiteX2" fmla="*/ 3852333 w 4233333"/>
                <a:gd name="connsiteY2" fmla="*/ 389467 h 1002829"/>
                <a:gd name="connsiteX3" fmla="*/ 4114800 w 4233333"/>
                <a:gd name="connsiteY3" fmla="*/ 33867 h 1002829"/>
                <a:gd name="connsiteX4" fmla="*/ 4233333 w 4233333"/>
                <a:gd name="connsiteY4" fmla="*/ 101600 h 1002829"/>
                <a:gd name="connsiteX5" fmla="*/ 2413000 w 4233333"/>
                <a:gd name="connsiteY5" fmla="*/ 982133 h 1002829"/>
                <a:gd name="connsiteX6" fmla="*/ 1083733 w 4233333"/>
                <a:gd name="connsiteY6" fmla="*/ 897467 h 1002829"/>
                <a:gd name="connsiteX7" fmla="*/ 0 w 4233333"/>
                <a:gd name="connsiteY7" fmla="*/ 0 h 1002829"/>
                <a:gd name="connsiteX0" fmla="*/ 0 w 4233333"/>
                <a:gd name="connsiteY0" fmla="*/ 0 h 1002829"/>
                <a:gd name="connsiteX1" fmla="*/ 668867 w 4233333"/>
                <a:gd name="connsiteY1" fmla="*/ 592667 h 1002829"/>
                <a:gd name="connsiteX2" fmla="*/ 3852333 w 4233333"/>
                <a:gd name="connsiteY2" fmla="*/ 389467 h 1002829"/>
                <a:gd name="connsiteX3" fmla="*/ 4114800 w 4233333"/>
                <a:gd name="connsiteY3" fmla="*/ 33867 h 1002829"/>
                <a:gd name="connsiteX4" fmla="*/ 4233333 w 4233333"/>
                <a:gd name="connsiteY4" fmla="*/ 101600 h 1002829"/>
                <a:gd name="connsiteX5" fmla="*/ 2413000 w 4233333"/>
                <a:gd name="connsiteY5" fmla="*/ 982133 h 1002829"/>
                <a:gd name="connsiteX6" fmla="*/ 1083733 w 4233333"/>
                <a:gd name="connsiteY6" fmla="*/ 897467 h 1002829"/>
                <a:gd name="connsiteX7" fmla="*/ 0 w 4233333"/>
                <a:gd name="connsiteY7" fmla="*/ 0 h 1002829"/>
                <a:gd name="connsiteX0" fmla="*/ 0 w 4190999"/>
                <a:gd name="connsiteY0" fmla="*/ 0 h 1002829"/>
                <a:gd name="connsiteX1" fmla="*/ 668867 w 4190999"/>
                <a:gd name="connsiteY1" fmla="*/ 592667 h 1002829"/>
                <a:gd name="connsiteX2" fmla="*/ 3852333 w 4190999"/>
                <a:gd name="connsiteY2" fmla="*/ 389467 h 1002829"/>
                <a:gd name="connsiteX3" fmla="*/ 4114800 w 4190999"/>
                <a:gd name="connsiteY3" fmla="*/ 33867 h 1002829"/>
                <a:gd name="connsiteX4" fmla="*/ 4190999 w 4190999"/>
                <a:gd name="connsiteY4" fmla="*/ 135467 h 1002829"/>
                <a:gd name="connsiteX5" fmla="*/ 2413000 w 4190999"/>
                <a:gd name="connsiteY5" fmla="*/ 982133 h 1002829"/>
                <a:gd name="connsiteX6" fmla="*/ 1083733 w 4190999"/>
                <a:gd name="connsiteY6" fmla="*/ 897467 h 1002829"/>
                <a:gd name="connsiteX7" fmla="*/ 0 w 4190999"/>
                <a:gd name="connsiteY7" fmla="*/ 0 h 1002829"/>
                <a:gd name="connsiteX0" fmla="*/ 0 w 4190999"/>
                <a:gd name="connsiteY0" fmla="*/ 9296 h 1012125"/>
                <a:gd name="connsiteX1" fmla="*/ 668867 w 4190999"/>
                <a:gd name="connsiteY1" fmla="*/ 601963 h 1012125"/>
                <a:gd name="connsiteX2" fmla="*/ 3852333 w 4190999"/>
                <a:gd name="connsiteY2" fmla="*/ 398763 h 1012125"/>
                <a:gd name="connsiteX3" fmla="*/ 4114800 w 4190999"/>
                <a:gd name="connsiteY3" fmla="*/ 43163 h 1012125"/>
                <a:gd name="connsiteX4" fmla="*/ 4131733 w 4190999"/>
                <a:gd name="connsiteY4" fmla="*/ 830 h 1012125"/>
                <a:gd name="connsiteX5" fmla="*/ 4190999 w 4190999"/>
                <a:gd name="connsiteY5" fmla="*/ 144763 h 1012125"/>
                <a:gd name="connsiteX6" fmla="*/ 2413000 w 4190999"/>
                <a:gd name="connsiteY6" fmla="*/ 991429 h 1012125"/>
                <a:gd name="connsiteX7" fmla="*/ 1083733 w 4190999"/>
                <a:gd name="connsiteY7" fmla="*/ 906763 h 1012125"/>
                <a:gd name="connsiteX8" fmla="*/ 0 w 4190999"/>
                <a:gd name="connsiteY8" fmla="*/ 9296 h 1012125"/>
                <a:gd name="connsiteX0" fmla="*/ 0 w 4190999"/>
                <a:gd name="connsiteY0" fmla="*/ 9296 h 1012125"/>
                <a:gd name="connsiteX1" fmla="*/ 668867 w 4190999"/>
                <a:gd name="connsiteY1" fmla="*/ 601963 h 1012125"/>
                <a:gd name="connsiteX2" fmla="*/ 3852333 w 4190999"/>
                <a:gd name="connsiteY2" fmla="*/ 398763 h 1012125"/>
                <a:gd name="connsiteX3" fmla="*/ 4114800 w 4190999"/>
                <a:gd name="connsiteY3" fmla="*/ 43163 h 1012125"/>
                <a:gd name="connsiteX4" fmla="*/ 4131733 w 4190999"/>
                <a:gd name="connsiteY4" fmla="*/ 830 h 1012125"/>
                <a:gd name="connsiteX5" fmla="*/ 4190999 w 4190999"/>
                <a:gd name="connsiteY5" fmla="*/ 144763 h 1012125"/>
                <a:gd name="connsiteX6" fmla="*/ 2413000 w 4190999"/>
                <a:gd name="connsiteY6" fmla="*/ 991429 h 1012125"/>
                <a:gd name="connsiteX7" fmla="*/ 1083733 w 4190999"/>
                <a:gd name="connsiteY7" fmla="*/ 906763 h 1012125"/>
                <a:gd name="connsiteX8" fmla="*/ 0 w 4190999"/>
                <a:gd name="connsiteY8" fmla="*/ 9296 h 1012125"/>
                <a:gd name="connsiteX0" fmla="*/ 0 w 4190999"/>
                <a:gd name="connsiteY0" fmla="*/ 68165 h 1070994"/>
                <a:gd name="connsiteX1" fmla="*/ 668867 w 4190999"/>
                <a:gd name="connsiteY1" fmla="*/ 660832 h 1070994"/>
                <a:gd name="connsiteX2" fmla="*/ 3852333 w 4190999"/>
                <a:gd name="connsiteY2" fmla="*/ 457632 h 1070994"/>
                <a:gd name="connsiteX3" fmla="*/ 4114800 w 4190999"/>
                <a:gd name="connsiteY3" fmla="*/ 102032 h 1070994"/>
                <a:gd name="connsiteX4" fmla="*/ 4165600 w 4190999"/>
                <a:gd name="connsiteY4" fmla="*/ 433 h 1070994"/>
                <a:gd name="connsiteX5" fmla="*/ 4190999 w 4190999"/>
                <a:gd name="connsiteY5" fmla="*/ 203632 h 1070994"/>
                <a:gd name="connsiteX6" fmla="*/ 2413000 w 4190999"/>
                <a:gd name="connsiteY6" fmla="*/ 1050298 h 1070994"/>
                <a:gd name="connsiteX7" fmla="*/ 1083733 w 4190999"/>
                <a:gd name="connsiteY7" fmla="*/ 965632 h 1070994"/>
                <a:gd name="connsiteX8" fmla="*/ 0 w 4190999"/>
                <a:gd name="connsiteY8" fmla="*/ 68165 h 1070994"/>
                <a:gd name="connsiteX0" fmla="*/ 0 w 4310384"/>
                <a:gd name="connsiteY0" fmla="*/ 0 h 1002829"/>
                <a:gd name="connsiteX1" fmla="*/ 668867 w 4310384"/>
                <a:gd name="connsiteY1" fmla="*/ 592667 h 1002829"/>
                <a:gd name="connsiteX2" fmla="*/ 3852333 w 4310384"/>
                <a:gd name="connsiteY2" fmla="*/ 389467 h 1002829"/>
                <a:gd name="connsiteX3" fmla="*/ 4114800 w 4310384"/>
                <a:gd name="connsiteY3" fmla="*/ 33867 h 1002829"/>
                <a:gd name="connsiteX4" fmla="*/ 4190999 w 4310384"/>
                <a:gd name="connsiteY4" fmla="*/ 135467 h 1002829"/>
                <a:gd name="connsiteX5" fmla="*/ 2413000 w 4310384"/>
                <a:gd name="connsiteY5" fmla="*/ 982133 h 1002829"/>
                <a:gd name="connsiteX6" fmla="*/ 1083733 w 4310384"/>
                <a:gd name="connsiteY6" fmla="*/ 897467 h 1002829"/>
                <a:gd name="connsiteX7" fmla="*/ 0 w 4310384"/>
                <a:gd name="connsiteY7" fmla="*/ 0 h 1002829"/>
                <a:gd name="connsiteX0" fmla="*/ 0 w 4308720"/>
                <a:gd name="connsiteY0" fmla="*/ 0 h 1002829"/>
                <a:gd name="connsiteX1" fmla="*/ 668867 w 4308720"/>
                <a:gd name="connsiteY1" fmla="*/ 592667 h 1002829"/>
                <a:gd name="connsiteX2" fmla="*/ 3852333 w 4308720"/>
                <a:gd name="connsiteY2" fmla="*/ 389467 h 1002829"/>
                <a:gd name="connsiteX3" fmla="*/ 4114800 w 4308720"/>
                <a:gd name="connsiteY3" fmla="*/ 33867 h 1002829"/>
                <a:gd name="connsiteX4" fmla="*/ 4190999 w 4308720"/>
                <a:gd name="connsiteY4" fmla="*/ 135467 h 1002829"/>
                <a:gd name="connsiteX5" fmla="*/ 2413000 w 4308720"/>
                <a:gd name="connsiteY5" fmla="*/ 982133 h 1002829"/>
                <a:gd name="connsiteX6" fmla="*/ 1083733 w 4308720"/>
                <a:gd name="connsiteY6" fmla="*/ 897467 h 1002829"/>
                <a:gd name="connsiteX7" fmla="*/ 0 w 4308720"/>
                <a:gd name="connsiteY7" fmla="*/ 0 h 1002829"/>
                <a:gd name="connsiteX0" fmla="*/ 0 w 4315867"/>
                <a:gd name="connsiteY0" fmla="*/ 18463 h 1021292"/>
                <a:gd name="connsiteX1" fmla="*/ 668867 w 4315867"/>
                <a:gd name="connsiteY1" fmla="*/ 611130 h 1021292"/>
                <a:gd name="connsiteX2" fmla="*/ 3852333 w 4315867"/>
                <a:gd name="connsiteY2" fmla="*/ 407930 h 1021292"/>
                <a:gd name="connsiteX3" fmla="*/ 4145097 w 4315867"/>
                <a:gd name="connsiteY3" fmla="*/ 0 h 1021292"/>
                <a:gd name="connsiteX4" fmla="*/ 4190999 w 4315867"/>
                <a:gd name="connsiteY4" fmla="*/ 153930 h 1021292"/>
                <a:gd name="connsiteX5" fmla="*/ 2413000 w 4315867"/>
                <a:gd name="connsiteY5" fmla="*/ 1000596 h 1021292"/>
                <a:gd name="connsiteX6" fmla="*/ 1083733 w 4315867"/>
                <a:gd name="connsiteY6" fmla="*/ 915930 h 1021292"/>
                <a:gd name="connsiteX7" fmla="*/ 0 w 4315867"/>
                <a:gd name="connsiteY7" fmla="*/ 18463 h 1021292"/>
                <a:gd name="connsiteX0" fmla="*/ 0 w 4190999"/>
                <a:gd name="connsiteY0" fmla="*/ 18463 h 1021292"/>
                <a:gd name="connsiteX1" fmla="*/ 668867 w 4190999"/>
                <a:gd name="connsiteY1" fmla="*/ 611130 h 1021292"/>
                <a:gd name="connsiteX2" fmla="*/ 3852333 w 4190999"/>
                <a:gd name="connsiteY2" fmla="*/ 407930 h 1021292"/>
                <a:gd name="connsiteX3" fmla="*/ 4145097 w 4190999"/>
                <a:gd name="connsiteY3" fmla="*/ 0 h 1021292"/>
                <a:gd name="connsiteX4" fmla="*/ 4190999 w 4190999"/>
                <a:gd name="connsiteY4" fmla="*/ 153930 h 1021292"/>
                <a:gd name="connsiteX5" fmla="*/ 2413000 w 4190999"/>
                <a:gd name="connsiteY5" fmla="*/ 1000596 h 1021292"/>
                <a:gd name="connsiteX6" fmla="*/ 1083733 w 4190999"/>
                <a:gd name="connsiteY6" fmla="*/ 915930 h 1021292"/>
                <a:gd name="connsiteX7" fmla="*/ 0 w 4190999"/>
                <a:gd name="connsiteY7" fmla="*/ 18463 h 1021292"/>
                <a:gd name="connsiteX0" fmla="*/ 0 w 4213032"/>
                <a:gd name="connsiteY0" fmla="*/ 18463 h 1021292"/>
                <a:gd name="connsiteX1" fmla="*/ 668867 w 4213032"/>
                <a:gd name="connsiteY1" fmla="*/ 611130 h 1021292"/>
                <a:gd name="connsiteX2" fmla="*/ 3852333 w 4213032"/>
                <a:gd name="connsiteY2" fmla="*/ 407930 h 1021292"/>
                <a:gd name="connsiteX3" fmla="*/ 4145097 w 4213032"/>
                <a:gd name="connsiteY3" fmla="*/ 0 h 1021292"/>
                <a:gd name="connsiteX4" fmla="*/ 4213032 w 4213032"/>
                <a:gd name="connsiteY4" fmla="*/ 126388 h 1021292"/>
                <a:gd name="connsiteX5" fmla="*/ 2413000 w 4213032"/>
                <a:gd name="connsiteY5" fmla="*/ 1000596 h 1021292"/>
                <a:gd name="connsiteX6" fmla="*/ 1083733 w 4213032"/>
                <a:gd name="connsiteY6" fmla="*/ 915930 h 1021292"/>
                <a:gd name="connsiteX7" fmla="*/ 0 w 4213032"/>
                <a:gd name="connsiteY7" fmla="*/ 18463 h 1021292"/>
                <a:gd name="connsiteX0" fmla="*/ 0 w 4213032"/>
                <a:gd name="connsiteY0" fmla="*/ 18463 h 1021292"/>
                <a:gd name="connsiteX1" fmla="*/ 668867 w 4213032"/>
                <a:gd name="connsiteY1" fmla="*/ 611130 h 1021292"/>
                <a:gd name="connsiteX2" fmla="*/ 3852333 w 4213032"/>
                <a:gd name="connsiteY2" fmla="*/ 407930 h 1021292"/>
                <a:gd name="connsiteX3" fmla="*/ 4145097 w 4213032"/>
                <a:gd name="connsiteY3" fmla="*/ 0 h 1021292"/>
                <a:gd name="connsiteX4" fmla="*/ 4213032 w 4213032"/>
                <a:gd name="connsiteY4" fmla="*/ 126388 h 1021292"/>
                <a:gd name="connsiteX5" fmla="*/ 2413000 w 4213032"/>
                <a:gd name="connsiteY5" fmla="*/ 1000596 h 1021292"/>
                <a:gd name="connsiteX6" fmla="*/ 1083733 w 4213032"/>
                <a:gd name="connsiteY6" fmla="*/ 915930 h 1021292"/>
                <a:gd name="connsiteX7" fmla="*/ 0 w 4213032"/>
                <a:gd name="connsiteY7" fmla="*/ 18463 h 1021292"/>
                <a:gd name="connsiteX0" fmla="*/ 0 w 4213032"/>
                <a:gd name="connsiteY0" fmla="*/ 43251 h 1046080"/>
                <a:gd name="connsiteX1" fmla="*/ 668867 w 4213032"/>
                <a:gd name="connsiteY1" fmla="*/ 635918 h 1046080"/>
                <a:gd name="connsiteX2" fmla="*/ 3852333 w 4213032"/>
                <a:gd name="connsiteY2" fmla="*/ 432718 h 1046080"/>
                <a:gd name="connsiteX3" fmla="*/ 4153360 w 4213032"/>
                <a:gd name="connsiteY3" fmla="*/ 0 h 1046080"/>
                <a:gd name="connsiteX4" fmla="*/ 4213032 w 4213032"/>
                <a:gd name="connsiteY4" fmla="*/ 151176 h 1046080"/>
                <a:gd name="connsiteX5" fmla="*/ 2413000 w 4213032"/>
                <a:gd name="connsiteY5" fmla="*/ 1025384 h 1046080"/>
                <a:gd name="connsiteX6" fmla="*/ 1083733 w 4213032"/>
                <a:gd name="connsiteY6" fmla="*/ 940718 h 1046080"/>
                <a:gd name="connsiteX7" fmla="*/ 0 w 4213032"/>
                <a:gd name="connsiteY7" fmla="*/ 43251 h 1046080"/>
                <a:gd name="connsiteX0" fmla="*/ 0 w 4213032"/>
                <a:gd name="connsiteY0" fmla="*/ 43251 h 1046080"/>
                <a:gd name="connsiteX1" fmla="*/ 668867 w 4213032"/>
                <a:gd name="connsiteY1" fmla="*/ 635918 h 1046080"/>
                <a:gd name="connsiteX2" fmla="*/ 3852333 w 4213032"/>
                <a:gd name="connsiteY2" fmla="*/ 432718 h 1046080"/>
                <a:gd name="connsiteX3" fmla="*/ 4153360 w 4213032"/>
                <a:gd name="connsiteY3" fmla="*/ 0 h 1046080"/>
                <a:gd name="connsiteX4" fmla="*/ 4213032 w 4213032"/>
                <a:gd name="connsiteY4" fmla="*/ 151176 h 1046080"/>
                <a:gd name="connsiteX5" fmla="*/ 2413000 w 4213032"/>
                <a:gd name="connsiteY5" fmla="*/ 1025384 h 1046080"/>
                <a:gd name="connsiteX6" fmla="*/ 1083733 w 4213032"/>
                <a:gd name="connsiteY6" fmla="*/ 940718 h 1046080"/>
                <a:gd name="connsiteX7" fmla="*/ 0 w 4213032"/>
                <a:gd name="connsiteY7" fmla="*/ 43251 h 1046080"/>
                <a:gd name="connsiteX0" fmla="*/ 0 w 4213032"/>
                <a:gd name="connsiteY0" fmla="*/ 40497 h 1043326"/>
                <a:gd name="connsiteX1" fmla="*/ 668867 w 4213032"/>
                <a:gd name="connsiteY1" fmla="*/ 633164 h 1043326"/>
                <a:gd name="connsiteX2" fmla="*/ 3852333 w 4213032"/>
                <a:gd name="connsiteY2" fmla="*/ 429964 h 1043326"/>
                <a:gd name="connsiteX3" fmla="*/ 4161623 w 4213032"/>
                <a:gd name="connsiteY3" fmla="*/ 0 h 1043326"/>
                <a:gd name="connsiteX4" fmla="*/ 4213032 w 4213032"/>
                <a:gd name="connsiteY4" fmla="*/ 148422 h 1043326"/>
                <a:gd name="connsiteX5" fmla="*/ 2413000 w 4213032"/>
                <a:gd name="connsiteY5" fmla="*/ 1022630 h 1043326"/>
                <a:gd name="connsiteX6" fmla="*/ 1083733 w 4213032"/>
                <a:gd name="connsiteY6" fmla="*/ 937964 h 1043326"/>
                <a:gd name="connsiteX7" fmla="*/ 0 w 4213032"/>
                <a:gd name="connsiteY7" fmla="*/ 40497 h 1043326"/>
                <a:gd name="connsiteX0" fmla="*/ 0 w 4213032"/>
                <a:gd name="connsiteY0" fmla="*/ 40497 h 1043326"/>
                <a:gd name="connsiteX1" fmla="*/ 668867 w 4213032"/>
                <a:gd name="connsiteY1" fmla="*/ 633164 h 1043326"/>
                <a:gd name="connsiteX2" fmla="*/ 3852333 w 4213032"/>
                <a:gd name="connsiteY2" fmla="*/ 429964 h 1043326"/>
                <a:gd name="connsiteX3" fmla="*/ 4161623 w 4213032"/>
                <a:gd name="connsiteY3" fmla="*/ 0 h 1043326"/>
                <a:gd name="connsiteX4" fmla="*/ 4213032 w 4213032"/>
                <a:gd name="connsiteY4" fmla="*/ 148422 h 1043326"/>
                <a:gd name="connsiteX5" fmla="*/ 2413000 w 4213032"/>
                <a:gd name="connsiteY5" fmla="*/ 1022630 h 1043326"/>
                <a:gd name="connsiteX6" fmla="*/ 1083733 w 4213032"/>
                <a:gd name="connsiteY6" fmla="*/ 937964 h 1043326"/>
                <a:gd name="connsiteX7" fmla="*/ 0 w 4213032"/>
                <a:gd name="connsiteY7" fmla="*/ 40497 h 1043326"/>
                <a:gd name="connsiteX0" fmla="*/ 0 w 4218540"/>
                <a:gd name="connsiteY0" fmla="*/ 40497 h 1043326"/>
                <a:gd name="connsiteX1" fmla="*/ 668867 w 4218540"/>
                <a:gd name="connsiteY1" fmla="*/ 633164 h 1043326"/>
                <a:gd name="connsiteX2" fmla="*/ 3852333 w 4218540"/>
                <a:gd name="connsiteY2" fmla="*/ 429964 h 1043326"/>
                <a:gd name="connsiteX3" fmla="*/ 4161623 w 4218540"/>
                <a:gd name="connsiteY3" fmla="*/ 0 h 1043326"/>
                <a:gd name="connsiteX4" fmla="*/ 4218540 w 4218540"/>
                <a:gd name="connsiteY4" fmla="*/ 140159 h 1043326"/>
                <a:gd name="connsiteX5" fmla="*/ 2413000 w 4218540"/>
                <a:gd name="connsiteY5" fmla="*/ 1022630 h 1043326"/>
                <a:gd name="connsiteX6" fmla="*/ 1083733 w 4218540"/>
                <a:gd name="connsiteY6" fmla="*/ 937964 h 1043326"/>
                <a:gd name="connsiteX7" fmla="*/ 0 w 4218540"/>
                <a:gd name="connsiteY7" fmla="*/ 40497 h 1043326"/>
                <a:gd name="connsiteX0" fmla="*/ 0 w 4218540"/>
                <a:gd name="connsiteY0" fmla="*/ 40497 h 1043326"/>
                <a:gd name="connsiteX1" fmla="*/ 668867 w 4218540"/>
                <a:gd name="connsiteY1" fmla="*/ 633164 h 1043326"/>
                <a:gd name="connsiteX2" fmla="*/ 3852333 w 4218540"/>
                <a:gd name="connsiteY2" fmla="*/ 429964 h 1043326"/>
                <a:gd name="connsiteX3" fmla="*/ 4161623 w 4218540"/>
                <a:gd name="connsiteY3" fmla="*/ 0 h 1043326"/>
                <a:gd name="connsiteX4" fmla="*/ 4218540 w 4218540"/>
                <a:gd name="connsiteY4" fmla="*/ 140159 h 1043326"/>
                <a:gd name="connsiteX5" fmla="*/ 2413000 w 4218540"/>
                <a:gd name="connsiteY5" fmla="*/ 1022630 h 1043326"/>
                <a:gd name="connsiteX6" fmla="*/ 1083733 w 4218540"/>
                <a:gd name="connsiteY6" fmla="*/ 937964 h 1043326"/>
                <a:gd name="connsiteX7" fmla="*/ 0 w 4218540"/>
                <a:gd name="connsiteY7" fmla="*/ 40497 h 1043326"/>
                <a:gd name="connsiteX0" fmla="*/ 0 w 4218540"/>
                <a:gd name="connsiteY0" fmla="*/ 40497 h 1043326"/>
                <a:gd name="connsiteX1" fmla="*/ 668867 w 4218540"/>
                <a:gd name="connsiteY1" fmla="*/ 633164 h 1043326"/>
                <a:gd name="connsiteX2" fmla="*/ 3838562 w 4218540"/>
                <a:gd name="connsiteY2" fmla="*/ 421701 h 1043326"/>
                <a:gd name="connsiteX3" fmla="*/ 4161623 w 4218540"/>
                <a:gd name="connsiteY3" fmla="*/ 0 h 1043326"/>
                <a:gd name="connsiteX4" fmla="*/ 4218540 w 4218540"/>
                <a:gd name="connsiteY4" fmla="*/ 140159 h 1043326"/>
                <a:gd name="connsiteX5" fmla="*/ 2413000 w 4218540"/>
                <a:gd name="connsiteY5" fmla="*/ 1022630 h 1043326"/>
                <a:gd name="connsiteX6" fmla="*/ 1083733 w 4218540"/>
                <a:gd name="connsiteY6" fmla="*/ 937964 h 1043326"/>
                <a:gd name="connsiteX7" fmla="*/ 0 w 4218540"/>
                <a:gd name="connsiteY7" fmla="*/ 40497 h 104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8540" h="1043326">
                  <a:moveTo>
                    <a:pt x="0" y="40497"/>
                  </a:moveTo>
                  <a:cubicBezTo>
                    <a:pt x="324556" y="576719"/>
                    <a:pt x="437444" y="503342"/>
                    <a:pt x="668867" y="633164"/>
                  </a:cubicBezTo>
                  <a:cubicBezTo>
                    <a:pt x="1078088" y="819430"/>
                    <a:pt x="2489541" y="1149834"/>
                    <a:pt x="3838562" y="421701"/>
                  </a:cubicBezTo>
                  <a:cubicBezTo>
                    <a:pt x="3967365" y="330710"/>
                    <a:pt x="4141868" y="186267"/>
                    <a:pt x="4161623" y="0"/>
                  </a:cubicBezTo>
                  <a:cubicBezTo>
                    <a:pt x="4182057" y="64164"/>
                    <a:pt x="4185438" y="119826"/>
                    <a:pt x="4218540" y="140159"/>
                  </a:cubicBezTo>
                  <a:cubicBezTo>
                    <a:pt x="3961716" y="735648"/>
                    <a:pt x="2966156" y="977475"/>
                    <a:pt x="2413000" y="1022630"/>
                  </a:cubicBezTo>
                  <a:cubicBezTo>
                    <a:pt x="1995311" y="1062141"/>
                    <a:pt x="1543755" y="1050853"/>
                    <a:pt x="1083733" y="937964"/>
                  </a:cubicBezTo>
                  <a:cubicBezTo>
                    <a:pt x="736600" y="813786"/>
                    <a:pt x="169333" y="765808"/>
                    <a:pt x="0" y="404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>
            <a:off x="216441" y="3646110"/>
            <a:ext cx="297278" cy="385506"/>
          </a:xfrm>
          <a:custGeom>
            <a:avLst/>
            <a:gdLst>
              <a:gd name="connsiteX0" fmla="*/ 0 w 1855401"/>
              <a:gd name="connsiteY0" fmla="*/ 309233 h 2420666"/>
              <a:gd name="connsiteX1" fmla="*/ 927701 w 1855401"/>
              <a:gd name="connsiteY1" fmla="*/ 2420666 h 2420666"/>
              <a:gd name="connsiteX2" fmla="*/ 1855401 w 1855401"/>
              <a:gd name="connsiteY2" fmla="*/ 312558 h 2420666"/>
              <a:gd name="connsiteX3" fmla="*/ 934351 w 1855401"/>
              <a:gd name="connsiteY3" fmla="*/ 0 h 2420666"/>
              <a:gd name="connsiteX4" fmla="*/ 0 w 1855401"/>
              <a:gd name="connsiteY4" fmla="*/ 309233 h 2420666"/>
              <a:gd name="connsiteX0" fmla="*/ 0 w 1855401"/>
              <a:gd name="connsiteY0" fmla="*/ 309233 h 2423991"/>
              <a:gd name="connsiteX1" fmla="*/ 927701 w 1855401"/>
              <a:gd name="connsiteY1" fmla="*/ 2423991 h 2423991"/>
              <a:gd name="connsiteX2" fmla="*/ 1855401 w 1855401"/>
              <a:gd name="connsiteY2" fmla="*/ 312558 h 2423991"/>
              <a:gd name="connsiteX3" fmla="*/ 934351 w 1855401"/>
              <a:gd name="connsiteY3" fmla="*/ 0 h 2423991"/>
              <a:gd name="connsiteX4" fmla="*/ 0 w 1855401"/>
              <a:gd name="connsiteY4" fmla="*/ 309233 h 2423991"/>
              <a:gd name="connsiteX0" fmla="*/ 0 w 1855401"/>
              <a:gd name="connsiteY0" fmla="*/ 309233 h 2423991"/>
              <a:gd name="connsiteX1" fmla="*/ 927701 w 1855401"/>
              <a:gd name="connsiteY1" fmla="*/ 2423991 h 2423991"/>
              <a:gd name="connsiteX2" fmla="*/ 1855401 w 1855401"/>
              <a:gd name="connsiteY2" fmla="*/ 312558 h 2423991"/>
              <a:gd name="connsiteX3" fmla="*/ 934351 w 1855401"/>
              <a:gd name="connsiteY3" fmla="*/ 0 h 2423991"/>
              <a:gd name="connsiteX4" fmla="*/ 0 w 1855401"/>
              <a:gd name="connsiteY4" fmla="*/ 309233 h 2423991"/>
              <a:gd name="connsiteX0" fmla="*/ 0 w 1855401"/>
              <a:gd name="connsiteY0" fmla="*/ 309233 h 2425861"/>
              <a:gd name="connsiteX1" fmla="*/ 927701 w 1855401"/>
              <a:gd name="connsiteY1" fmla="*/ 2423991 h 2425861"/>
              <a:gd name="connsiteX2" fmla="*/ 1855401 w 1855401"/>
              <a:gd name="connsiteY2" fmla="*/ 312558 h 2425861"/>
              <a:gd name="connsiteX3" fmla="*/ 934351 w 1855401"/>
              <a:gd name="connsiteY3" fmla="*/ 0 h 2425861"/>
              <a:gd name="connsiteX4" fmla="*/ 0 w 1855401"/>
              <a:gd name="connsiteY4" fmla="*/ 309233 h 2425861"/>
              <a:gd name="connsiteX0" fmla="*/ 0 w 1855401"/>
              <a:gd name="connsiteY0" fmla="*/ 309233 h 2425861"/>
              <a:gd name="connsiteX1" fmla="*/ 927701 w 1855401"/>
              <a:gd name="connsiteY1" fmla="*/ 2423991 h 2425861"/>
              <a:gd name="connsiteX2" fmla="*/ 1855401 w 1855401"/>
              <a:gd name="connsiteY2" fmla="*/ 312558 h 2425861"/>
              <a:gd name="connsiteX3" fmla="*/ 934351 w 1855401"/>
              <a:gd name="connsiteY3" fmla="*/ 0 h 2425861"/>
              <a:gd name="connsiteX4" fmla="*/ 0 w 1855401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372"/>
              <a:gd name="connsiteY0" fmla="*/ 309233 h 2425861"/>
              <a:gd name="connsiteX1" fmla="*/ 927701 w 1857372"/>
              <a:gd name="connsiteY1" fmla="*/ 2423991 h 2425861"/>
              <a:gd name="connsiteX2" fmla="*/ 1855401 w 1857372"/>
              <a:gd name="connsiteY2" fmla="*/ 312558 h 2425861"/>
              <a:gd name="connsiteX3" fmla="*/ 934351 w 1857372"/>
              <a:gd name="connsiteY3" fmla="*/ 0 h 2425861"/>
              <a:gd name="connsiteX4" fmla="*/ 0 w 1857372"/>
              <a:gd name="connsiteY4" fmla="*/ 309233 h 2425861"/>
              <a:gd name="connsiteX0" fmla="*/ 0 w 1870672"/>
              <a:gd name="connsiteY0" fmla="*/ 309233 h 2425861"/>
              <a:gd name="connsiteX1" fmla="*/ 941001 w 1870672"/>
              <a:gd name="connsiteY1" fmla="*/ 2423991 h 2425861"/>
              <a:gd name="connsiteX2" fmla="*/ 1868701 w 1870672"/>
              <a:gd name="connsiteY2" fmla="*/ 312558 h 2425861"/>
              <a:gd name="connsiteX3" fmla="*/ 947651 w 1870672"/>
              <a:gd name="connsiteY3" fmla="*/ 0 h 2425861"/>
              <a:gd name="connsiteX4" fmla="*/ 0 w 1870672"/>
              <a:gd name="connsiteY4" fmla="*/ 309233 h 242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72" h="2425861">
                <a:moveTo>
                  <a:pt x="0" y="309233"/>
                </a:moveTo>
                <a:cubicBezTo>
                  <a:pt x="29926" y="1868701"/>
                  <a:pt x="794697" y="2463893"/>
                  <a:pt x="941001" y="2423991"/>
                </a:cubicBezTo>
                <a:cubicBezTo>
                  <a:pt x="1123880" y="2455026"/>
                  <a:pt x="1915252" y="1751215"/>
                  <a:pt x="1868701" y="312558"/>
                </a:cubicBezTo>
                <a:cubicBezTo>
                  <a:pt x="1518457" y="298150"/>
                  <a:pt x="1045188" y="80911"/>
                  <a:pt x="947651" y="0"/>
                </a:cubicBezTo>
                <a:cubicBezTo>
                  <a:pt x="812431" y="69828"/>
                  <a:pt x="387927" y="299257"/>
                  <a:pt x="0" y="309233"/>
                </a:cubicBezTo>
                <a:close/>
              </a:path>
            </a:pathLst>
          </a:cu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190919" y="3197114"/>
            <a:ext cx="304399" cy="258536"/>
            <a:chOff x="2616847" y="705936"/>
            <a:chExt cx="473637" cy="402275"/>
          </a:xfrm>
        </p:grpSpPr>
        <p:sp>
          <p:nvSpPr>
            <p:cNvPr id="88" name="Полилиния 87"/>
            <p:cNvSpPr/>
            <p:nvPr/>
          </p:nvSpPr>
          <p:spPr>
            <a:xfrm>
              <a:off x="2646772" y="769325"/>
              <a:ext cx="415637" cy="55298"/>
            </a:xfrm>
            <a:custGeom>
              <a:avLst/>
              <a:gdLst>
                <a:gd name="connsiteX0" fmla="*/ 0 w 415637"/>
                <a:gd name="connsiteY0" fmla="*/ 0 h 3326"/>
                <a:gd name="connsiteX1" fmla="*/ 415637 w 415637"/>
                <a:gd name="connsiteY1" fmla="*/ 3326 h 3326"/>
                <a:gd name="connsiteX0" fmla="*/ 0 w 10000"/>
                <a:gd name="connsiteY0" fmla="*/ 116663 h 126663"/>
                <a:gd name="connsiteX1" fmla="*/ 10000 w 10000"/>
                <a:gd name="connsiteY1" fmla="*/ 126663 h 126663"/>
                <a:gd name="connsiteX0" fmla="*/ 0 w 10000"/>
                <a:gd name="connsiteY0" fmla="*/ 156260 h 166260"/>
                <a:gd name="connsiteX1" fmla="*/ 10000 w 10000"/>
                <a:gd name="connsiteY1" fmla="*/ 166260 h 1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66260">
                  <a:moveTo>
                    <a:pt x="0" y="156260"/>
                  </a:moveTo>
                  <a:cubicBezTo>
                    <a:pt x="4373" y="-110330"/>
                    <a:pt x="6667" y="12967"/>
                    <a:pt x="10000" y="166260"/>
                  </a:cubicBezTo>
                </a:path>
              </a:pathLst>
            </a:custGeom>
            <a:noFill/>
            <a:ln>
              <a:solidFill>
                <a:srgbClr val="1E3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2852927" y="705936"/>
              <a:ext cx="0" cy="402275"/>
            </a:xfrm>
            <a:prstGeom prst="line">
              <a:avLst/>
            </a:prstGeom>
            <a:ln w="28575">
              <a:solidFill>
                <a:srgbClr val="1E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2701822" y="1100242"/>
              <a:ext cx="305535" cy="0"/>
            </a:xfrm>
            <a:prstGeom prst="line">
              <a:avLst/>
            </a:prstGeom>
            <a:ln w="28575">
              <a:solidFill>
                <a:srgbClr val="1E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Полилиния 90"/>
            <p:cNvSpPr/>
            <p:nvPr/>
          </p:nvSpPr>
          <p:spPr>
            <a:xfrm>
              <a:off x="2616847" y="851223"/>
              <a:ext cx="166254" cy="170897"/>
            </a:xfrm>
            <a:custGeom>
              <a:avLst/>
              <a:gdLst>
                <a:gd name="connsiteX0" fmla="*/ 76477 w 166254"/>
                <a:gd name="connsiteY0" fmla="*/ 0 h 133004"/>
                <a:gd name="connsiteX1" fmla="*/ 0 w 166254"/>
                <a:gd name="connsiteY1" fmla="*/ 133004 h 133004"/>
                <a:gd name="connsiteX2" fmla="*/ 166254 w 166254"/>
                <a:gd name="connsiteY2" fmla="*/ 133004 h 133004"/>
                <a:gd name="connsiteX3" fmla="*/ 76477 w 166254"/>
                <a:gd name="connsiteY3" fmla="*/ 0 h 133004"/>
                <a:gd name="connsiteX0" fmla="*/ 76477 w 166254"/>
                <a:gd name="connsiteY0" fmla="*/ 0 h 165516"/>
                <a:gd name="connsiteX1" fmla="*/ 0 w 166254"/>
                <a:gd name="connsiteY1" fmla="*/ 133004 h 165516"/>
                <a:gd name="connsiteX2" fmla="*/ 166254 w 166254"/>
                <a:gd name="connsiteY2" fmla="*/ 133004 h 165516"/>
                <a:gd name="connsiteX3" fmla="*/ 76477 w 166254"/>
                <a:gd name="connsiteY3" fmla="*/ 0 h 165516"/>
                <a:gd name="connsiteX0" fmla="*/ 76477 w 166254"/>
                <a:gd name="connsiteY0" fmla="*/ 0 h 174222"/>
                <a:gd name="connsiteX1" fmla="*/ 0 w 166254"/>
                <a:gd name="connsiteY1" fmla="*/ 133004 h 174222"/>
                <a:gd name="connsiteX2" fmla="*/ 166254 w 166254"/>
                <a:gd name="connsiteY2" fmla="*/ 133004 h 174222"/>
                <a:gd name="connsiteX3" fmla="*/ 76477 w 166254"/>
                <a:gd name="connsiteY3" fmla="*/ 0 h 174222"/>
                <a:gd name="connsiteX0" fmla="*/ 86453 w 166254"/>
                <a:gd name="connsiteY0" fmla="*/ 0 h 170897"/>
                <a:gd name="connsiteX1" fmla="*/ 0 w 166254"/>
                <a:gd name="connsiteY1" fmla="*/ 129679 h 170897"/>
                <a:gd name="connsiteX2" fmla="*/ 166254 w 166254"/>
                <a:gd name="connsiteY2" fmla="*/ 129679 h 170897"/>
                <a:gd name="connsiteX3" fmla="*/ 86453 w 166254"/>
                <a:gd name="connsiteY3" fmla="*/ 0 h 170897"/>
                <a:gd name="connsiteX0" fmla="*/ 76478 w 166254"/>
                <a:gd name="connsiteY0" fmla="*/ 0 h 170897"/>
                <a:gd name="connsiteX1" fmla="*/ 0 w 166254"/>
                <a:gd name="connsiteY1" fmla="*/ 129679 h 170897"/>
                <a:gd name="connsiteX2" fmla="*/ 166254 w 166254"/>
                <a:gd name="connsiteY2" fmla="*/ 129679 h 170897"/>
                <a:gd name="connsiteX3" fmla="*/ 76478 w 166254"/>
                <a:gd name="connsiteY3" fmla="*/ 0 h 17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54" h="170897">
                  <a:moveTo>
                    <a:pt x="76478" y="0"/>
                  </a:moveTo>
                  <a:lnTo>
                    <a:pt x="0" y="129679"/>
                  </a:lnTo>
                  <a:cubicBezTo>
                    <a:pt x="65393" y="202831"/>
                    <a:pt x="134111" y="162930"/>
                    <a:pt x="166254" y="129679"/>
                  </a:cubicBezTo>
                  <a:lnTo>
                    <a:pt x="76478" y="0"/>
                  </a:lnTo>
                  <a:close/>
                </a:path>
              </a:pathLst>
            </a:custGeom>
            <a:noFill/>
            <a:ln>
              <a:solidFill>
                <a:srgbClr val="1E3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2924230" y="851222"/>
              <a:ext cx="166254" cy="170897"/>
            </a:xfrm>
            <a:custGeom>
              <a:avLst/>
              <a:gdLst>
                <a:gd name="connsiteX0" fmla="*/ 76477 w 166254"/>
                <a:gd name="connsiteY0" fmla="*/ 0 h 133004"/>
                <a:gd name="connsiteX1" fmla="*/ 0 w 166254"/>
                <a:gd name="connsiteY1" fmla="*/ 133004 h 133004"/>
                <a:gd name="connsiteX2" fmla="*/ 166254 w 166254"/>
                <a:gd name="connsiteY2" fmla="*/ 133004 h 133004"/>
                <a:gd name="connsiteX3" fmla="*/ 76477 w 166254"/>
                <a:gd name="connsiteY3" fmla="*/ 0 h 133004"/>
                <a:gd name="connsiteX0" fmla="*/ 76477 w 166254"/>
                <a:gd name="connsiteY0" fmla="*/ 0 h 165516"/>
                <a:gd name="connsiteX1" fmla="*/ 0 w 166254"/>
                <a:gd name="connsiteY1" fmla="*/ 133004 h 165516"/>
                <a:gd name="connsiteX2" fmla="*/ 166254 w 166254"/>
                <a:gd name="connsiteY2" fmla="*/ 133004 h 165516"/>
                <a:gd name="connsiteX3" fmla="*/ 76477 w 166254"/>
                <a:gd name="connsiteY3" fmla="*/ 0 h 165516"/>
                <a:gd name="connsiteX0" fmla="*/ 76477 w 166254"/>
                <a:gd name="connsiteY0" fmla="*/ 0 h 174222"/>
                <a:gd name="connsiteX1" fmla="*/ 0 w 166254"/>
                <a:gd name="connsiteY1" fmla="*/ 133004 h 174222"/>
                <a:gd name="connsiteX2" fmla="*/ 166254 w 166254"/>
                <a:gd name="connsiteY2" fmla="*/ 133004 h 174222"/>
                <a:gd name="connsiteX3" fmla="*/ 76477 w 166254"/>
                <a:gd name="connsiteY3" fmla="*/ 0 h 174222"/>
                <a:gd name="connsiteX0" fmla="*/ 86453 w 166254"/>
                <a:gd name="connsiteY0" fmla="*/ 0 h 170897"/>
                <a:gd name="connsiteX1" fmla="*/ 0 w 166254"/>
                <a:gd name="connsiteY1" fmla="*/ 129679 h 170897"/>
                <a:gd name="connsiteX2" fmla="*/ 166254 w 166254"/>
                <a:gd name="connsiteY2" fmla="*/ 129679 h 170897"/>
                <a:gd name="connsiteX3" fmla="*/ 86453 w 166254"/>
                <a:gd name="connsiteY3" fmla="*/ 0 h 170897"/>
                <a:gd name="connsiteX0" fmla="*/ 76478 w 166254"/>
                <a:gd name="connsiteY0" fmla="*/ 0 h 170897"/>
                <a:gd name="connsiteX1" fmla="*/ 0 w 166254"/>
                <a:gd name="connsiteY1" fmla="*/ 129679 h 170897"/>
                <a:gd name="connsiteX2" fmla="*/ 166254 w 166254"/>
                <a:gd name="connsiteY2" fmla="*/ 129679 h 170897"/>
                <a:gd name="connsiteX3" fmla="*/ 76478 w 166254"/>
                <a:gd name="connsiteY3" fmla="*/ 0 h 17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54" h="170897">
                  <a:moveTo>
                    <a:pt x="76478" y="0"/>
                  </a:moveTo>
                  <a:lnTo>
                    <a:pt x="0" y="129679"/>
                  </a:lnTo>
                  <a:cubicBezTo>
                    <a:pt x="65393" y="202831"/>
                    <a:pt x="134111" y="162930"/>
                    <a:pt x="166254" y="129679"/>
                  </a:cubicBezTo>
                  <a:lnTo>
                    <a:pt x="76478" y="0"/>
                  </a:lnTo>
                  <a:close/>
                </a:path>
              </a:pathLst>
            </a:custGeom>
            <a:noFill/>
            <a:ln>
              <a:solidFill>
                <a:srgbClr val="1E3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627240" y="1300928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- 39 тыс.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391632" y="1794902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- 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37,5 </a:t>
            </a:r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987714" y="2274806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- 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7,3 </a:t>
            </a:r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352056" y="2686300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- 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1,4 </a:t>
            </a:r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775992" y="3046686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- 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8,7 </a:t>
            </a:r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089564" y="353812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- 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4 </a:t>
            </a:r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080944" y="406134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- </a:t>
            </a:r>
            <a:r>
              <a:rPr lang="ru-RU" sz="2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5 тыс</a:t>
            </a:r>
            <a:r>
              <a:rPr lang="ru-RU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123" name="Picture 3" descr="E:\Для през\Vo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8" y="4155926"/>
            <a:ext cx="365525" cy="37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9" y="227424"/>
            <a:ext cx="586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ТРЕБОВАНИЯ К КАЧЕСТВУ ОКАЗЫВАЕМЫХ УСЛУГ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-508" y="912993"/>
            <a:ext cx="9181020" cy="2762686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71463" indent="-271463" algn="l" defTabSz="89535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71463" indent="-271463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444500" indent="-171450" algn="l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1E3685"/>
              </a:buClr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ТРЕБОВАНИЯ К СКОРОСТИ ПЕРЕДАЧИ ДАННЫХ: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66700" indent="-84138">
              <a:spcAft>
                <a:spcPts val="0"/>
              </a:spcAft>
              <a:buClr>
                <a:srgbClr val="1E3685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образовательные организации, находящиеся: </a:t>
            </a:r>
          </a:p>
          <a:p>
            <a:pPr marL="715963" indent="-266700">
              <a:spcAft>
                <a:spcPts val="0"/>
              </a:spcAft>
              <a:buClr>
                <a:srgbClr val="1E3685"/>
              </a:buClr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в городских поселениях – </a:t>
            </a:r>
            <a:r>
              <a:rPr lang="ru-RU" sz="1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100</a:t>
            </a:r>
            <a:r>
              <a:rPr lang="ru-RU" dirty="0" smtClean="0">
                <a:latin typeface="Arial Narrow" panose="020B0606020202030204" pitchFamily="34" charset="0"/>
              </a:rPr>
              <a:t> Мбит/с;</a:t>
            </a:r>
          </a:p>
          <a:p>
            <a:pPr marL="715963" indent="-266700">
              <a:spcAft>
                <a:spcPts val="0"/>
              </a:spcAft>
              <a:buClr>
                <a:srgbClr val="1E3685"/>
              </a:buClr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в сельских поселениях и поселках городского типа – </a:t>
            </a:r>
            <a:r>
              <a:rPr lang="ru-RU" sz="1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50</a:t>
            </a:r>
            <a:r>
              <a:rPr lang="ru-RU" dirty="0" smtClean="0">
                <a:latin typeface="Arial Narrow" panose="020B0606020202030204" pitchFamily="34" charset="0"/>
              </a:rPr>
              <a:t> Мбит/с;</a:t>
            </a:r>
          </a:p>
          <a:p>
            <a:pPr marL="266700" indent="-84138">
              <a:spcAft>
                <a:spcPts val="0"/>
              </a:spcAft>
              <a:buClr>
                <a:srgbClr val="1E3685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избирательные комиссии: </a:t>
            </a:r>
          </a:p>
          <a:p>
            <a:pPr marL="715963" indent="-266700">
              <a:spcAft>
                <a:spcPts val="0"/>
              </a:spcAft>
              <a:buClr>
                <a:srgbClr val="1E3685"/>
              </a:buClr>
              <a:buFontTx/>
              <a:buChar char="-"/>
            </a:pPr>
            <a:r>
              <a:rPr lang="ru-RU" dirty="0">
                <a:latin typeface="Arial Narrow" panose="020B0606020202030204" pitchFamily="34" charset="0"/>
              </a:rPr>
              <a:t>с</a:t>
            </a:r>
            <a:r>
              <a:rPr lang="ru-RU" dirty="0" smtClean="0">
                <a:latin typeface="Arial Narrow" panose="020B0606020202030204" pitchFamily="34" charset="0"/>
              </a:rPr>
              <a:t>убъектов России – </a:t>
            </a:r>
            <a:r>
              <a:rPr lang="ru-RU" sz="1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90</a:t>
            </a:r>
            <a:r>
              <a:rPr lang="ru-RU" dirty="0" smtClean="0">
                <a:latin typeface="Arial Narrow" panose="020B0606020202030204" pitchFamily="34" charset="0"/>
              </a:rPr>
              <a:t> Мбит/с</a:t>
            </a:r>
          </a:p>
          <a:p>
            <a:pPr marL="715963" indent="-266700">
              <a:spcAft>
                <a:spcPts val="0"/>
              </a:spcAft>
              <a:buClr>
                <a:srgbClr val="1E3685"/>
              </a:buClr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территориальные – </a:t>
            </a:r>
            <a:r>
              <a:rPr lang="ru-RU" sz="1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40</a:t>
            </a:r>
            <a:r>
              <a:rPr lang="ru-RU" dirty="0" smtClean="0">
                <a:latin typeface="Arial Narrow" panose="020B0606020202030204" pitchFamily="34" charset="0"/>
              </a:rPr>
              <a:t> Мбит/с</a:t>
            </a:r>
          </a:p>
          <a:p>
            <a:pPr marL="266700" indent="-84138">
              <a:spcAft>
                <a:spcPts val="0"/>
              </a:spcAft>
              <a:buClr>
                <a:srgbClr val="1E3685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остальные социально значимые объекты - </a:t>
            </a:r>
            <a:r>
              <a:rPr lang="ru-RU" sz="1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10</a:t>
            </a:r>
            <a:r>
              <a:rPr lang="ru-RU" dirty="0" smtClean="0">
                <a:latin typeface="Arial Narrow" panose="020B0606020202030204" pitchFamily="34" charset="0"/>
              </a:rPr>
              <a:t> Мбит/с;</a:t>
            </a:r>
          </a:p>
          <a:p>
            <a:pPr marL="266700" indent="-84138">
              <a:spcAft>
                <a:spcPts val="0"/>
              </a:spcAft>
              <a:buClr>
                <a:srgbClr val="1E3685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</a:rPr>
              <a:t>социально значимые объекты, подключаемые посредством спутниковых линий связи – не менее </a:t>
            </a:r>
            <a:r>
              <a:rPr lang="ru-RU" sz="18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</a:t>
            </a:r>
            <a:r>
              <a:rPr lang="ru-RU" dirty="0" smtClean="0">
                <a:latin typeface="Arial Narrow" panose="020B0606020202030204" pitchFamily="34" charset="0"/>
              </a:rPr>
              <a:t> Мбит/с.</a:t>
            </a:r>
          </a:p>
          <a:p>
            <a:pPr>
              <a:spcAft>
                <a:spcPts val="0"/>
              </a:spcAft>
            </a:pPr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510579"/>
            <a:ext cx="885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1E3685"/>
              </a:buClr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ТРЕБОВАНИЯ К ОКАЗАНИЮ УСЛУГ:</a:t>
            </a:r>
          </a:p>
          <a:p>
            <a:pPr marL="355600" indent="-179388">
              <a:spcAft>
                <a:spcPts val="0"/>
              </a:spcAft>
              <a:buClr>
                <a:srgbClr val="1E3685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 Narrow" panose="020B0606020202030204" pitchFamily="34" charset="0"/>
              </a:rPr>
              <a:t>время </a:t>
            </a:r>
            <a:r>
              <a:rPr lang="ru-RU" sz="1600" dirty="0">
                <a:latin typeface="Arial Narrow" panose="020B0606020202030204" pitchFamily="34" charset="0"/>
              </a:rPr>
              <a:t>задержки </a:t>
            </a:r>
            <a:r>
              <a:rPr lang="en-US" sz="1600" dirty="0">
                <a:latin typeface="Arial Narrow" panose="020B0606020202030204" pitchFamily="34" charset="0"/>
              </a:rPr>
              <a:t>IP</a:t>
            </a:r>
            <a:r>
              <a:rPr lang="ru-RU" sz="1600" dirty="0">
                <a:latin typeface="Arial Narrow" panose="020B0606020202030204" pitchFamily="34" charset="0"/>
              </a:rPr>
              <a:t>-пакетов не более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100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мс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</a:p>
          <a:p>
            <a:pPr marL="355600" indent="-179388">
              <a:spcAft>
                <a:spcPts val="0"/>
              </a:spcAft>
              <a:buClr>
                <a:srgbClr val="1E3685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 Narrow" panose="020B0606020202030204" pitchFamily="34" charset="0"/>
              </a:rPr>
              <a:t>вариация времени задержки </a:t>
            </a:r>
            <a:r>
              <a:rPr lang="en-US" sz="1600" dirty="0">
                <a:latin typeface="Arial Narrow" panose="020B0606020202030204" pitchFamily="34" charset="0"/>
              </a:rPr>
              <a:t>IP</a:t>
            </a:r>
            <a:r>
              <a:rPr lang="ru-RU" sz="1600" dirty="0">
                <a:latin typeface="Arial Narrow" panose="020B0606020202030204" pitchFamily="34" charset="0"/>
              </a:rPr>
              <a:t>-пакетов не более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50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мс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</a:p>
          <a:p>
            <a:pPr marL="355600" indent="-179388">
              <a:spcAft>
                <a:spcPts val="0"/>
              </a:spcAft>
              <a:buClr>
                <a:srgbClr val="1E3685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 Narrow" panose="020B0606020202030204" pitchFamily="34" charset="0"/>
              </a:rPr>
              <a:t>потери </a:t>
            </a:r>
            <a:r>
              <a:rPr lang="en-US" sz="1600" dirty="0">
                <a:latin typeface="Arial Narrow" panose="020B0606020202030204" pitchFamily="34" charset="0"/>
              </a:rPr>
              <a:t>IP</a:t>
            </a:r>
            <a:r>
              <a:rPr lang="ru-RU" sz="1600" dirty="0">
                <a:latin typeface="Arial Narrow" panose="020B0606020202030204" pitchFamily="34" charset="0"/>
              </a:rPr>
              <a:t>-пакетов не более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10</a:t>
            </a:r>
            <a:r>
              <a:rPr lang="ru-RU" sz="1600" dirty="0">
                <a:latin typeface="Arial Narrow" panose="020B0606020202030204" pitchFamily="34" charset="0"/>
              </a:rPr>
              <a:t>%.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19622"/>
            <a:ext cx="1800200" cy="1157272"/>
          </a:xfrm>
          <a:prstGeom prst="rect">
            <a:avLst/>
          </a:prstGeom>
          <a:blipFill dpi="0" rotWithShape="1">
            <a:blip r:embed="rId3" cstate="print">
              <a:alphaModFix amt="55000"/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52220" y="3493387"/>
            <a:ext cx="1112851" cy="1347135"/>
          </a:xfrm>
          <a:prstGeom prst="roundRect">
            <a:avLst/>
          </a:prstGeom>
          <a:blipFill dpi="0" rotWithShape="1">
            <a:blip r:embed="rId4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63664"/>
            <a:ext cx="6396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СЕРВИСНАЯ МОДЕЛЬ ПОДКЛЮЧЕНИЯ К СЕТИ «ИНТЕРНЕТ» ДЛЯ СОЦИАЛЬНО ЗНАЧИМЫХ ОБЪЕКТОВ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1923678"/>
            <a:ext cx="8712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dirty="0">
                <a:latin typeface="Arial Narrow" panose="020B0606020202030204" pitchFamily="34" charset="0"/>
              </a:rPr>
              <a:t>строительство и развитие </a:t>
            </a:r>
            <a:r>
              <a:rPr lang="ru-RU" dirty="0" smtClean="0">
                <a:latin typeface="Arial Narrow" panose="020B0606020202030204" pitchFamily="34" charset="0"/>
              </a:rPr>
              <a:t>защищенных каналов </a:t>
            </a:r>
            <a:r>
              <a:rPr lang="ru-RU" dirty="0">
                <a:latin typeface="Arial Narrow" panose="020B0606020202030204" pitchFamily="34" charset="0"/>
              </a:rPr>
              <a:t>связи и подключение к </a:t>
            </a:r>
            <a:r>
              <a:rPr lang="ru-RU" dirty="0" smtClean="0">
                <a:latin typeface="Arial Narrow" panose="020B0606020202030204" pitchFamily="34" charset="0"/>
              </a:rPr>
              <a:t>ним социально значимых объектов</a:t>
            </a:r>
          </a:p>
          <a:p>
            <a:pPr marL="285750" lvl="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Организует сопряжение с внутренней ИКТ – инфраструктуры</a:t>
            </a:r>
          </a:p>
          <a:p>
            <a:pPr marL="285750" lvl="0" indent="-28575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Обеспечивает маршрутизацию трафика, в </a:t>
            </a:r>
            <a:r>
              <a:rPr lang="ru-RU" dirty="0" err="1" smtClean="0">
                <a:latin typeface="Arial Narrow" panose="020B0606020202030204" pitchFamily="34" charset="0"/>
              </a:rPr>
              <a:t>т.ч</a:t>
            </a:r>
            <a:r>
              <a:rPr lang="ru-RU" dirty="0" smtClean="0">
                <a:latin typeface="Arial Narrow" panose="020B0606020202030204" pitchFamily="34" charset="0"/>
              </a:rPr>
              <a:t>. </a:t>
            </a:r>
            <a:r>
              <a:rPr lang="ru-RU" dirty="0">
                <a:latin typeface="Arial Narrow" panose="020B0606020202030204" pitchFamily="34" charset="0"/>
              </a:rPr>
              <a:t>в</a:t>
            </a:r>
            <a:r>
              <a:rPr lang="ru-RU" dirty="0" smtClean="0">
                <a:latin typeface="Arial Narrow" panose="020B0606020202030204" pitchFamily="34" charset="0"/>
              </a:rPr>
              <a:t> «</a:t>
            </a:r>
            <a:r>
              <a:rPr lang="ru-RU" dirty="0" err="1" smtClean="0">
                <a:latin typeface="Arial Narrow" panose="020B0606020202030204" pitchFamily="34" charset="0"/>
              </a:rPr>
              <a:t>гособлако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На основе созданной инфраструктуры в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рамках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государственных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контрактов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обеспечивает оказание услуг широкополосного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доступа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к  сети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Интернет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860336"/>
            <a:ext cx="9000999" cy="775310"/>
          </a:xfrm>
          <a:prstGeom prst="rect">
            <a:avLst/>
          </a:prstGeom>
        </p:spPr>
        <p:txBody>
          <a:bodyPr lIns="180000" tIns="54000" rIns="180000" bIns="0"/>
          <a:lstStyle/>
          <a:p>
            <a:pPr>
              <a:buFont typeface="Arial" pitchFamily="34" charset="0"/>
              <a:buNone/>
            </a:pPr>
            <a:r>
              <a:rPr lang="ru-RU" sz="2400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Оператор связи подключает социально значимые объекты к </a:t>
            </a:r>
            <a:endParaRPr lang="ru-RU" sz="24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сети </a:t>
            </a:r>
            <a:r>
              <a:rPr lang="ru-RU" sz="2400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«Интернет»: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67736" y="2204145"/>
            <a:ext cx="2376264" cy="1807765"/>
          </a:xfrm>
          <a:prstGeom prst="roundRect">
            <a:avLst/>
          </a:prstGeom>
          <a:blipFill dpi="0" rotWithShape="1">
            <a:blip r:embed="rId3" cstate="print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99592" y="51470"/>
            <a:ext cx="586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ТЕХНОЛОГИИ ДЛЯ ОБЕСПЕЧЕНИЯ ОКАЗАНИЯ УСЛУГ СВЯЗИ ДЛЯ СОЦИАЛЬНО ЗНАЧИМЫХ ОБЪЕКТОВ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032" y="1355997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Волоконно-оптические линии связи (ВОЛС)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42925" lvl="0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Беспроводный широкополосный доступ </a:t>
            </a:r>
            <a:r>
              <a:rPr lang="en-US" sz="2000" dirty="0" smtClean="0">
                <a:latin typeface="Arial Narrow" panose="020B0606020202030204" pitchFamily="34" charset="0"/>
              </a:rPr>
              <a:t>(LTE)</a:t>
            </a:r>
          </a:p>
          <a:p>
            <a:pPr marL="542925" lvl="0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Спутниковая связь (для социально значимых объектов, расположенных на расстоянии более </a:t>
            </a:r>
            <a:r>
              <a:rPr lang="ru-RU" sz="2400" b="1" dirty="0" smtClean="0">
                <a:latin typeface="Arial Narrow" panose="020B0606020202030204" pitchFamily="34" charset="0"/>
              </a:rPr>
              <a:t>80</a:t>
            </a:r>
            <a:r>
              <a:rPr lang="ru-RU" sz="2000" dirty="0" smtClean="0">
                <a:latin typeface="Arial Narrow" panose="020B0606020202030204" pitchFamily="34" charset="0"/>
              </a:rPr>
              <a:t> км от ближайшей точки подключения ВОЛС),                              вне доступа </a:t>
            </a:r>
            <a:r>
              <a:rPr lang="en-US" sz="2000" dirty="0" smtClean="0">
                <a:latin typeface="Arial Narrow" panose="020B0606020202030204" pitchFamily="34" charset="0"/>
              </a:rPr>
              <a:t>LTE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pPr marL="542925" lvl="0"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Другие технологии удаленного доступа (тропосферная связь,                     радиорелейная связь,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PLC)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9792300">
            <a:off x="73359" y="948432"/>
            <a:ext cx="864096" cy="93610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68" y="2600571"/>
            <a:ext cx="722680" cy="69125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5318" y="1789933"/>
            <a:ext cx="710603" cy="70330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16" y="3858904"/>
            <a:ext cx="591224" cy="537477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 rot="533655">
            <a:off x="727233" y="440381"/>
            <a:ext cx="7191979" cy="3834494"/>
          </a:xfrm>
          <a:prstGeom prst="rect">
            <a:avLst/>
          </a:prstGeom>
          <a:blipFill dpi="0" rotWithShape="1"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51470"/>
            <a:ext cx="654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ПОДКЛЮЧЕНИЕ </a:t>
            </a:r>
            <a:r>
              <a:rPr lang="ru-RU" sz="20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К СЕТИ </a:t>
            </a:r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ПЕРЕДАЧИ ДАННЫХ</a:t>
            </a:r>
          </a:p>
        </p:txBody>
      </p:sp>
      <p:cxnSp>
        <p:nvCxnSpPr>
          <p:cNvPr id="13" name="Соединительная линия уступом 12"/>
          <p:cNvCxnSpPr>
            <a:endCxn id="16" idx="2"/>
          </p:cNvCxnSpPr>
          <p:nvPr/>
        </p:nvCxnSpPr>
        <p:spPr>
          <a:xfrm rot="10800000">
            <a:off x="4355976" y="3707876"/>
            <a:ext cx="1386764" cy="232026"/>
          </a:xfrm>
          <a:prstGeom prst="bentConnector2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5735018" y="3939903"/>
            <a:ext cx="2437382" cy="720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635896" y="2211710"/>
            <a:ext cx="1440160" cy="14961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Соединительная линия уступом 24"/>
          <p:cNvCxnSpPr>
            <a:stCxn id="8196" idx="2"/>
            <a:endCxn id="16" idx="2"/>
          </p:cNvCxnSpPr>
          <p:nvPr/>
        </p:nvCxnSpPr>
        <p:spPr>
          <a:xfrm rot="5400000" flipH="1" flipV="1">
            <a:off x="2574291" y="1929183"/>
            <a:ext cx="2991" cy="3560378"/>
          </a:xfrm>
          <a:prstGeom prst="bentConnector3">
            <a:avLst>
              <a:gd name="adj1" fmla="val -7642929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6" idx="2"/>
            <a:endCxn id="58" idx="2"/>
          </p:cNvCxnSpPr>
          <p:nvPr/>
        </p:nvCxnSpPr>
        <p:spPr>
          <a:xfrm rot="5400000" flipH="1">
            <a:off x="2820708" y="2172609"/>
            <a:ext cx="1335197" cy="1735338"/>
          </a:xfrm>
          <a:prstGeom prst="bentConnector3">
            <a:avLst>
              <a:gd name="adj1" fmla="val -17121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7" name="Picture 11" descr="E:\Для през\7cao4XkA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0987">
            <a:off x="4965028" y="1907668"/>
            <a:ext cx="709309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E:\Для през\7cao4XkA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0622" flipH="1">
            <a:off x="4926733" y="2550709"/>
            <a:ext cx="761966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18275" y="3620862"/>
            <a:ext cx="11336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ВОЛС</a:t>
            </a:r>
          </a:p>
          <a:p>
            <a:pPr algn="ctr"/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(«последняя миля»)</a:t>
            </a:r>
          </a:p>
          <a:p>
            <a:pPr algn="ctr"/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≤  5 км</a:t>
            </a:r>
            <a:endParaRPr lang="ru-RU" sz="9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8262" y="2397006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Школа (УИК)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9515" y="91556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Фельдшерско-акушерский</a:t>
            </a:r>
          </a:p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пункт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1058505"/>
            <a:ext cx="1758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Участковый пункт полиции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09988" y="1955572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Пожарная часть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6739" y="2924862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&gt;  5 км</a:t>
            </a:r>
            <a:endParaRPr lang="ru-RU" sz="9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0670326">
            <a:off x="4906054" y="2067271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&gt;  5 км</a:t>
            </a:r>
            <a:endParaRPr lang="ru-RU" sz="9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Picture 12" descr="E:\Для през\322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57" y="3318493"/>
            <a:ext cx="1010792" cy="10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426753" y="3291830"/>
            <a:ext cx="1452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Сеть оператора ШПД</a:t>
            </a:r>
            <a:endParaRPr lang="ru-RU" sz="1200" dirty="0">
              <a:solidFill>
                <a:schemeClr val="accent6"/>
              </a:solidFill>
            </a:endParaRPr>
          </a:p>
        </p:txBody>
      </p:sp>
      <p:cxnSp>
        <p:nvCxnSpPr>
          <p:cNvPr id="43" name="Соединительная линия уступом 42"/>
          <p:cNvCxnSpPr>
            <a:stCxn id="56" idx="2"/>
            <a:endCxn id="16" idx="2"/>
          </p:cNvCxnSpPr>
          <p:nvPr/>
        </p:nvCxnSpPr>
        <p:spPr>
          <a:xfrm rot="16200000" flipH="1">
            <a:off x="2708812" y="2060711"/>
            <a:ext cx="647941" cy="2646387"/>
          </a:xfrm>
          <a:prstGeom prst="bentConnector3">
            <a:avLst>
              <a:gd name="adj1" fmla="val 135281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195" name="Picture 3" descr="E:\Для през\clou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64" y="3398393"/>
            <a:ext cx="793986" cy="7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E:\Для през\7cao4XkA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7967">
            <a:off x="5927339" y="2213960"/>
            <a:ext cx="709309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E:\Для през\7cao4XkA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7185" flipH="1">
            <a:off x="6859302" y="2733438"/>
            <a:ext cx="761966" cy="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6582388" y="1401361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err="1" smtClean="0">
                <a:solidFill>
                  <a:schemeClr val="accent6"/>
                </a:solidFill>
                <a:latin typeface="Arial Narrow" panose="020B0606020202030204" pitchFamily="34" charset="0"/>
              </a:rPr>
              <a:t>Росгвардия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8196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8" y="2662808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E:\Для през\schoo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0" y="2768286"/>
            <a:ext cx="336037" cy="3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59" y="2011876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08" y="1324620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67" y="1340706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50" y="1699384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E:\Для през\e834b50f28f2093ecd0b4204e2445b97e770ebd010b5104994_19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24" y="2243771"/>
            <a:ext cx="1048059" cy="10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Для през\rhglvszythyxrjftfco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39" y="1400170"/>
            <a:ext cx="502717" cy="5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E:\Для през\1488299522919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71" y="2366507"/>
            <a:ext cx="348166" cy="3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E:\Для през\first-aid-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66" y="1232977"/>
            <a:ext cx="746944" cy="7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Для през\img_48986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15" y="2131919"/>
            <a:ext cx="365749" cy="32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E:\Для през\rhglvszythyxrjftfco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41" y="1760632"/>
            <a:ext cx="502717" cy="5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243676" y="1597161"/>
            <a:ext cx="949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Местный </a:t>
            </a:r>
          </a:p>
          <a:p>
            <a:pPr algn="ctr"/>
            <a:r>
              <a:rPr lang="ru-RU" sz="1200" kern="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орган власти</a:t>
            </a:r>
            <a:endParaRPr lang="ru-RU" sz="1200" dirty="0">
              <a:solidFill>
                <a:schemeClr val="accent6"/>
              </a:solidFill>
            </a:endParaRPr>
          </a:p>
        </p:txBody>
      </p:sp>
      <p:pic>
        <p:nvPicPr>
          <p:cNvPr id="42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61" y="4367229"/>
            <a:ext cx="899463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1E3685"/>
              </a:buClr>
            </a:pP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Социально значимые объекты (за исключением образовательных организаций) 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подключаются</a:t>
            </a:r>
            <a:r>
              <a:rPr lang="en-US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с 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использованием БСПД 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                   в 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случае попадания в зону </a:t>
            </a:r>
            <a:r>
              <a:rPr lang="ru-RU" sz="1400" dirty="0" err="1">
                <a:solidFill>
                  <a:schemeClr val="accent6"/>
                </a:solidFill>
                <a:latin typeface="Arial Narrow" panose="020B0606020202030204" pitchFamily="34" charset="0"/>
              </a:rPr>
              <a:t>радиопокрытия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 сети, объекты 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расположенные</a:t>
            </a:r>
            <a:r>
              <a:rPr lang="en-US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небольшом</a:t>
            </a:r>
            <a:r>
              <a:rPr lang="en-US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расстоянии</a:t>
            </a:r>
            <a:r>
              <a:rPr lang="en-US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(5 км) от места размещения АМС Р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ТРС 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экономически целесообразно 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подключать</a:t>
            </a:r>
            <a:r>
              <a:rPr lang="en-US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с </a:t>
            </a:r>
            <a:r>
              <a:rPr lang="ru-RU" sz="1400" dirty="0">
                <a:solidFill>
                  <a:schemeClr val="accent6"/>
                </a:solidFill>
                <a:latin typeface="Arial Narrow" panose="020B0606020202030204" pitchFamily="34" charset="0"/>
              </a:rPr>
              <a:t>использованием ВОЛС</a:t>
            </a:r>
          </a:p>
        </p:txBody>
      </p:sp>
    </p:spTree>
    <p:extLst>
      <p:ext uri="{BB962C8B-B14F-4D97-AF65-F5344CB8AC3E}">
        <p14:creationId xmlns:p14="http://schemas.microsoft.com/office/powerpoint/2010/main" val="2573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227424"/>
            <a:ext cx="6540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СОЗДАНИЕ БЕСПРОВОДНОЙ СЕТИ ПЕРЕДАЧИ ДАННЫХ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534" y="1275606"/>
            <a:ext cx="37273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E3685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Подключение антенно-мачтовых сооружений (АМС) РТРС с использованием волоконно-оптических линий связи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Установка на АМС базовых станций сети подвижной радиотелефонной связи в различных диапазонах частот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363838"/>
            <a:ext cx="87424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1E3685"/>
              </a:buClr>
              <a:buFont typeface="Wingdings" panose="05000000000000000000" pitchFamily="2" charset="2"/>
              <a:buChar char="Ø"/>
            </a:pPr>
            <a:r>
              <a:rPr lang="ru-RU" sz="1600" kern="0" dirty="0">
                <a:latin typeface="Arial Narrow" panose="020B0606020202030204" pitchFamily="34" charset="0"/>
              </a:rPr>
              <a:t>Оказание услуг по передаче данных и предоставлению широкополосного  доступа к сети «Интернет» для социально значимых объектов (от </a:t>
            </a:r>
            <a:r>
              <a:rPr lang="en-US" b="1" kern="0" dirty="0" smtClean="0">
                <a:latin typeface="Arial Narrow" panose="020B0606020202030204" pitchFamily="34" charset="0"/>
              </a:rPr>
              <a:t>4</a:t>
            </a:r>
            <a:r>
              <a:rPr lang="ru-RU" b="1" kern="0" dirty="0" smtClean="0">
                <a:latin typeface="Arial Narrow" panose="020B0606020202030204" pitchFamily="34" charset="0"/>
              </a:rPr>
              <a:t>0</a:t>
            </a:r>
            <a:r>
              <a:rPr lang="ru-RU" sz="1600" kern="0" dirty="0" smtClean="0">
                <a:latin typeface="Arial Narrow" panose="020B0606020202030204" pitchFamily="34" charset="0"/>
              </a:rPr>
              <a:t> </a:t>
            </a:r>
            <a:r>
              <a:rPr lang="ru-RU" sz="1600" kern="0" dirty="0">
                <a:latin typeface="Arial Narrow" panose="020B0606020202030204" pitchFamily="34" charset="0"/>
              </a:rPr>
              <a:t>до </a:t>
            </a:r>
            <a:r>
              <a:rPr lang="en-US" b="1" kern="0" dirty="0" smtClean="0">
                <a:latin typeface="Arial Narrow" panose="020B0606020202030204" pitchFamily="34" charset="0"/>
              </a:rPr>
              <a:t>7</a:t>
            </a:r>
            <a:r>
              <a:rPr lang="ru-RU" b="1" kern="0" dirty="0" smtClean="0">
                <a:latin typeface="Arial Narrow" panose="020B0606020202030204" pitchFamily="34" charset="0"/>
              </a:rPr>
              <a:t>0</a:t>
            </a:r>
            <a:r>
              <a:rPr lang="ru-RU" sz="1600" b="1" kern="0" dirty="0" smtClean="0">
                <a:latin typeface="Arial Narrow" panose="020B0606020202030204" pitchFamily="34" charset="0"/>
              </a:rPr>
              <a:t> </a:t>
            </a:r>
            <a:r>
              <a:rPr lang="ru-RU" b="1" kern="0" dirty="0">
                <a:latin typeface="Arial Narrow" panose="020B0606020202030204" pitchFamily="34" charset="0"/>
              </a:rPr>
              <a:t>%</a:t>
            </a:r>
            <a:r>
              <a:rPr lang="ru-RU" sz="1600" b="1" kern="0" dirty="0">
                <a:latin typeface="Arial Narrow" panose="020B0606020202030204" pitchFamily="34" charset="0"/>
              </a:rPr>
              <a:t> </a:t>
            </a:r>
            <a:r>
              <a:rPr lang="ru-RU" sz="1600" kern="0" dirty="0">
                <a:latin typeface="Arial Narrow" panose="020B0606020202030204" pitchFamily="34" charset="0"/>
              </a:rPr>
              <a:t>для разных типов </a:t>
            </a:r>
            <a:r>
              <a:rPr lang="ru-RU" sz="1600" kern="0" dirty="0" smtClean="0">
                <a:latin typeface="Arial Narrow" panose="020B0606020202030204" pitchFamily="34" charset="0"/>
              </a:rPr>
              <a:t>объектов, кроме школ и избирательных комиссий)</a:t>
            </a:r>
            <a:endParaRPr lang="ru-RU" sz="1600" kern="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744" y="4219223"/>
            <a:ext cx="884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Подключение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к беспроводной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сети передачи данных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осуществляется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путем установки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абонентской станции (стационарной или мобильной) в социально значимых объектах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1451284"/>
            <a:ext cx="5256584" cy="1840546"/>
          </a:xfrm>
          <a:prstGeom prst="roundRect">
            <a:avLst/>
          </a:prstGeom>
          <a:blipFill dpi="0" rotWithShape="1"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51470"/>
            <a:ext cx="654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ПРИМЕР РАЗВЕРТЫВАНИЯ ОПЫТНОГО УЧАСТКА БСПД В ПСКОВСКОЙ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227934"/>
            <a:ext cx="1296144" cy="623248"/>
          </a:xfrm>
          <a:prstGeom prst="rect">
            <a:avLst/>
          </a:prstGeom>
          <a:ln>
            <a:solidFill>
              <a:srgbClr val="1E3685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chemeClr val="accent6"/>
                </a:solidFill>
                <a:cs typeface="Arial" charset="0"/>
              </a:rPr>
              <a:t>Зона </a:t>
            </a:r>
            <a:r>
              <a:rPr lang="ru-RU" sz="900" b="1" dirty="0" err="1">
                <a:solidFill>
                  <a:schemeClr val="accent6"/>
                </a:solidFill>
                <a:cs typeface="Arial" charset="0"/>
              </a:rPr>
              <a:t>радиопокрытия</a:t>
            </a:r>
            <a:r>
              <a:rPr lang="ru-RU" sz="900" b="1" dirty="0">
                <a:solidFill>
                  <a:schemeClr val="accent6"/>
                </a:solidFill>
                <a:cs typeface="Arial" charset="0"/>
              </a:rPr>
              <a:t> базовых станций </a:t>
            </a:r>
            <a:r>
              <a:rPr lang="en-US" sz="900" b="1" dirty="0">
                <a:solidFill>
                  <a:schemeClr val="accent6"/>
                </a:solidFill>
                <a:cs typeface="Arial" charset="0"/>
              </a:rPr>
              <a:t>LTE </a:t>
            </a:r>
            <a:r>
              <a:rPr lang="en-US" sz="900" b="1" dirty="0" smtClean="0">
                <a:solidFill>
                  <a:schemeClr val="accent6"/>
                </a:solidFill>
                <a:cs typeface="Arial" charset="0"/>
              </a:rPr>
              <a:t>450</a:t>
            </a:r>
            <a:r>
              <a:rPr lang="ru-RU" sz="900" b="1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ru-RU" sz="900" b="1" dirty="0" smtClean="0">
                <a:solidFill>
                  <a:schemeClr val="accent6"/>
                </a:solidFill>
                <a:cs typeface="Arial" charset="0"/>
              </a:rPr>
              <a:t>на </a:t>
            </a:r>
            <a:r>
              <a:rPr lang="ru-RU" sz="900" b="1" dirty="0">
                <a:solidFill>
                  <a:schemeClr val="accent6"/>
                </a:solidFill>
                <a:cs typeface="Arial" charset="0"/>
              </a:rPr>
              <a:t>АМС РТРС (Псковская область)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0" y="1131590"/>
            <a:ext cx="3045095" cy="38837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51920" y="3744009"/>
            <a:ext cx="496855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Подключение базовых станций </a:t>
            </a:r>
            <a:r>
              <a:rPr lang="en-US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LTE (450</a:t>
            </a:r>
            <a:r>
              <a:rPr lang="ru-RU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 МГц </a:t>
            </a:r>
            <a:r>
              <a:rPr lang="en-US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+ </a:t>
            </a:r>
            <a:r>
              <a:rPr lang="ru-RU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другие диапазоны радиочастот</a:t>
            </a:r>
            <a:r>
              <a:rPr lang="en-US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)</a:t>
            </a:r>
            <a:r>
              <a:rPr lang="ru-RU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 путем прокладки ВОЛС </a:t>
            </a:r>
            <a:r>
              <a:rPr lang="ru-RU" sz="1400" b="1" dirty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от узла доступа магистральной </a:t>
            </a:r>
            <a:r>
              <a:rPr lang="ru-RU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сети</a:t>
            </a:r>
            <a:r>
              <a:rPr lang="en-US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</a:rPr>
              <a:t>до АМС РТРС </a:t>
            </a:r>
            <a:endParaRPr lang="ru-RU" sz="1400" b="1" dirty="0">
              <a:solidFill>
                <a:schemeClr val="accent6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1348482"/>
            <a:ext cx="4176464" cy="23237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 defTabSz="6858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1E3685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  <a:cs typeface="Arial" charset="0"/>
              </a:rPr>
              <a:t>Общее количество АМС РТРС в Псковской области – </a:t>
            </a:r>
            <a:r>
              <a:rPr lang="en-US" b="1" dirty="0" smtClean="0">
                <a:latin typeface="Arial Narrow" panose="020B0606020202030204" pitchFamily="34" charset="0"/>
                <a:cs typeface="Arial" charset="0"/>
              </a:rPr>
              <a:t>42</a:t>
            </a:r>
            <a:r>
              <a:rPr lang="ru-RU" sz="16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Arial" charset="0"/>
              </a:rPr>
              <a:t>шт</a:t>
            </a:r>
            <a:endParaRPr lang="ru-RU" sz="1600" dirty="0" smtClean="0">
              <a:latin typeface="Arial Narrow" panose="020B0606020202030204" pitchFamily="34" charset="0"/>
              <a:cs typeface="Arial" charset="0"/>
            </a:endParaRPr>
          </a:p>
          <a:p>
            <a:pPr marL="285750" indent="-285750" defTabSz="685800" eaLnBrk="0" fontAlgn="base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Общая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оценочная протяженность планируемых линий связи ВОЛС до АМС РТРС в Псковской области около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10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 км</a:t>
            </a:r>
          </a:p>
          <a:p>
            <a:pPr marL="285750" indent="-285750" defTabSz="6858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1E3685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  <a:cs typeface="Arial" charset="0"/>
              </a:rPr>
              <a:t>Охват населения с использованием существующих АМС ФГУП РТРС – </a:t>
            </a:r>
            <a:r>
              <a:rPr lang="ru-RU" b="1" dirty="0">
                <a:latin typeface="Arial Narrow" panose="020B0606020202030204" pitchFamily="34" charset="0"/>
                <a:cs typeface="Arial" charset="0"/>
              </a:rPr>
              <a:t>95,3%</a:t>
            </a:r>
            <a:endParaRPr lang="ru-RU" sz="1600" b="1" dirty="0">
              <a:latin typeface="Arial Narrow" panose="020B0606020202030204" pitchFamily="34" charset="0"/>
              <a:cs typeface="Arial" charset="0"/>
            </a:endParaRPr>
          </a:p>
          <a:p>
            <a:pPr marL="285750" indent="-285750" defTabSz="6858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0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56" y="123478"/>
            <a:ext cx="576064" cy="5447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9592" y="51470"/>
            <a:ext cx="0" cy="720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1668" y="63664"/>
            <a:ext cx="654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4528A"/>
                </a:solidFill>
                <a:latin typeface="Arial Narrow" panose="020B0606020202030204" pitchFamily="34" charset="0"/>
              </a:rPr>
              <a:t>КАРТА РАСЧЁТНЫХ ЗОН РАДИОПОКРЫТИЯ СЕТИ LTE 450 ДЛЯ РЕСПУБЛИКИ МАРИЙ ЭЛ</a:t>
            </a:r>
          </a:p>
        </p:txBody>
      </p:sp>
      <p:pic>
        <p:nvPicPr>
          <p:cNvPr id="7" name="Рисунок 6" descr="C:\Users\KorolevNV\Desktop\Вложение без имени 0001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 b="19037"/>
          <a:stretch/>
        </p:blipFill>
        <p:spPr bwMode="auto">
          <a:xfrm>
            <a:off x="54556" y="1023763"/>
            <a:ext cx="5825490" cy="3476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KorolevNV\Desktop\Вложение без имени 0001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4" t="36133" r="47225" b="55693"/>
          <a:stretch/>
        </p:blipFill>
        <p:spPr bwMode="auto">
          <a:xfrm>
            <a:off x="5508104" y="1131590"/>
            <a:ext cx="2943225" cy="2476500"/>
          </a:xfrm>
          <a:prstGeom prst="rect">
            <a:avLst/>
          </a:prstGeom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KorolevNV\Desktop\Вложение без имени 00012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81381" r="18577"/>
          <a:stretch/>
        </p:blipFill>
        <p:spPr bwMode="auto">
          <a:xfrm>
            <a:off x="3215284" y="3888320"/>
            <a:ext cx="5580112" cy="122413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E:\Для през\gerb_minkomsvyazi-160x1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" y="73260"/>
            <a:ext cx="801065" cy="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КС_Шаблон 16Х9 (рус-англ)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англ_ 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англ_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англ_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англ_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англ_брендбук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FFFFFF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1_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англ_ИГ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англ_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англ_Cвязь">
  <a:themeElements>
    <a:clrScheme name="Связь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англ_ИТ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МКС_Шаблон 16Х9 (рус-англ)</Template>
  <TotalTime>6860</TotalTime>
  <Words>1080</Words>
  <Application>Microsoft Office PowerPoint</Application>
  <PresentationFormat>Экран (16:9)</PresentationFormat>
  <Paragraphs>148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МКС_Шаблон 16Х9 (рус-англ)</vt:lpstr>
      <vt:lpstr>англ_ИГ_Шаблон 16Х9_МКС</vt:lpstr>
      <vt:lpstr>ЭП</vt:lpstr>
      <vt:lpstr>англ_ЭП</vt:lpstr>
      <vt:lpstr>Связь</vt:lpstr>
      <vt:lpstr>англ_Cвязь</vt:lpstr>
      <vt:lpstr>1_ЭП</vt:lpstr>
      <vt:lpstr>англ_ИТ</vt:lpstr>
      <vt:lpstr>ИТ</vt:lpstr>
      <vt:lpstr>англ_ ИТ</vt:lpstr>
      <vt:lpstr>Медиа</vt:lpstr>
      <vt:lpstr>англ_Медиа</vt:lpstr>
      <vt:lpstr>Почта</vt:lpstr>
      <vt:lpstr>англ_Почта</vt:lpstr>
      <vt:lpstr>законодательство</vt:lpstr>
      <vt:lpstr>англ_законодательство</vt:lpstr>
      <vt:lpstr>САЙТ (бренд)</vt:lpstr>
      <vt:lpstr>англ_брендбук</vt:lpstr>
      <vt:lpstr>1_САЙТ (бренд)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В. Семенихин</dc:creator>
  <cp:lastModifiedBy>Елена Ивановна Глевицкая</cp:lastModifiedBy>
  <cp:revision>302</cp:revision>
  <cp:lastPrinted>2019-01-22T12:43:12Z</cp:lastPrinted>
  <dcterms:created xsi:type="dcterms:W3CDTF">2018-10-08T12:46:50Z</dcterms:created>
  <dcterms:modified xsi:type="dcterms:W3CDTF">2019-02-12T08:17:58Z</dcterms:modified>
  <cp:contentStatus>финал</cp:contentStatus>
</cp:coreProperties>
</file>