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58" r:id="rId5"/>
    <p:sldId id="272" r:id="rId6"/>
    <p:sldId id="273" r:id="rId7"/>
    <p:sldId id="262" r:id="rId8"/>
    <p:sldId id="264" r:id="rId9"/>
    <p:sldId id="265" r:id="rId10"/>
    <p:sldId id="275" r:id="rId11"/>
    <p:sldId id="27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результатах внешних оценочных процедур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58112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Г., начальник сектора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5702" y="332656"/>
            <a:ext cx="7250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Ленинградской области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670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ВПР 2020 (9 классы)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ВПР СПО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(математика)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15213" t="7303" r="48341" b="44539"/>
          <a:stretch/>
        </p:blipFill>
        <p:spPr bwMode="auto">
          <a:xfrm>
            <a:off x="719064" y="3789040"/>
            <a:ext cx="8424936" cy="2768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490" t="7977" r="5559" b="7977"/>
          <a:stretch>
            <a:fillRect/>
          </a:stretch>
        </p:blipFill>
        <p:spPr bwMode="auto">
          <a:xfrm>
            <a:off x="395536" y="764704"/>
            <a:ext cx="835292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9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ВПР-2021 (математика)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691776"/>
              </p:ext>
            </p:extLst>
          </p:nvPr>
        </p:nvGraphicFramePr>
        <p:xfrm>
          <a:off x="395536" y="3501008"/>
          <a:ext cx="8496944" cy="1114425"/>
        </p:xfrm>
        <a:graphic>
          <a:graphicData uri="http://schemas.openxmlformats.org/drawingml/2006/table">
            <a:tbl>
              <a:tblPr/>
              <a:tblGrid>
                <a:gridCol w="2077030"/>
                <a:gridCol w="1019314"/>
                <a:gridCol w="1656184"/>
                <a:gridCol w="628868"/>
                <a:gridCol w="944105"/>
                <a:gridCol w="1227336"/>
                <a:gridCol w="944107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11727"/>
              </p:ext>
            </p:extLst>
          </p:nvPr>
        </p:nvGraphicFramePr>
        <p:xfrm>
          <a:off x="611560" y="1124744"/>
          <a:ext cx="8075240" cy="1388745"/>
        </p:xfrm>
        <a:graphic>
          <a:graphicData uri="http://schemas.openxmlformats.org/drawingml/2006/table">
            <a:tbl>
              <a:tblPr/>
              <a:tblGrid>
                <a:gridCol w="2314600"/>
                <a:gridCol w="1368152"/>
                <a:gridCol w="1656184"/>
                <a:gridCol w="720080"/>
                <a:gridCol w="648072"/>
                <a:gridCol w="648072"/>
                <a:gridCol w="720080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участников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 (по программе 8 класса)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689772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71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результатов (математика)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3330296"/>
              </p:ext>
            </p:extLst>
          </p:nvPr>
        </p:nvGraphicFramePr>
        <p:xfrm>
          <a:off x="395536" y="1196752"/>
          <a:ext cx="8496944" cy="4913696"/>
        </p:xfrm>
        <a:graphic>
          <a:graphicData uri="http://schemas.openxmlformats.org/presentationml/2006/ole">
            <p:oleObj spid="_x0000_s4118" name="Лист" r:id="rId3" imgW="5080204" imgH="314325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8367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курс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4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77686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8 классах, определив проблемные зоны – срок – до 14 января 2022 года.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результаты ВПР СПО (1 курс),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 проблемные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зоны, имеющие место в образовательной организации.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формы индивидуальной работы с обучающимися 8-9 классов с целью отработки выявленных пробелов –  постоянно.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анализа и планируемые мероприятия по ликвидации выявленных проблем.  Срок – до 28 января 2022 года.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8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СПО 2021 в Ленинградской области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35538"/>
            <a:ext cx="55446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Результаты ВПР СПО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получены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декабре 2021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2885" y="3573016"/>
            <a:ext cx="4541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2978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обучающихся, завершивших освоение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цикла общеобразовательных дисциплин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294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3353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курса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st.depositphotos.com/1003814/3306/i/950/depositphotos_33069929-stock-photo-student-sitting-near-pile-of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585882" cy="193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https://avatars.mds.yandex.net/i?id=4c8cd4b91cfb6cd79f5ddb4893715be7-4236172-images-thumbs&amp;ref=rim&amp;n=33&amp;w=306&amp;h=2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89"/>
          <a:stretch/>
        </p:blipFill>
        <p:spPr bwMode="auto">
          <a:xfrm>
            <a:off x="5292080" y="4365104"/>
            <a:ext cx="2914650" cy="18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mages.fineartamerica.com/images-medium-large-5/dillard-university-frederic-kohl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48" b="15883"/>
          <a:stretch/>
        </p:blipFill>
        <p:spPr bwMode="auto">
          <a:xfrm>
            <a:off x="395536" y="1484784"/>
            <a:ext cx="3289112" cy="1841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39952" y="148478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стали 38 профессиональных образовательных организаций Ленинградской области (с учетом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284984"/>
            <a:ext cx="4218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выполняли 6331 обучающихся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62068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15 сентября по 20 октября 2022 года проведены ВПР СПО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2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673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учащихся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(русский язык)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72"/>
          <a:stretch/>
        </p:blipFill>
        <p:spPr bwMode="auto">
          <a:xfrm>
            <a:off x="229257" y="3573016"/>
            <a:ext cx="8874902" cy="267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7" y="620687"/>
            <a:ext cx="8663223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8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ВПР-2021 (русский язык)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5574743"/>
              </p:ext>
            </p:extLst>
          </p:nvPr>
        </p:nvGraphicFramePr>
        <p:xfrm>
          <a:off x="683568" y="1124744"/>
          <a:ext cx="8064896" cy="1114425"/>
        </p:xfrm>
        <a:graphic>
          <a:graphicData uri="http://schemas.openxmlformats.org/drawingml/2006/table">
            <a:tbl>
              <a:tblPr/>
              <a:tblGrid>
                <a:gridCol w="2376264"/>
                <a:gridCol w="1368152"/>
                <a:gridCol w="1512168"/>
                <a:gridCol w="648072"/>
                <a:gridCol w="648072"/>
                <a:gridCol w="792088"/>
                <a:gridCol w="720080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курс)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11727"/>
              </p:ext>
            </p:extLst>
          </p:nvPr>
        </p:nvGraphicFramePr>
        <p:xfrm>
          <a:off x="755576" y="3284984"/>
          <a:ext cx="8075240" cy="1114425"/>
        </p:xfrm>
        <a:graphic>
          <a:graphicData uri="http://schemas.openxmlformats.org/drawingml/2006/table">
            <a:tbl>
              <a:tblPr/>
              <a:tblGrid>
                <a:gridCol w="2314600"/>
                <a:gridCol w="1368152"/>
                <a:gridCol w="1656184"/>
                <a:gridCol w="720080"/>
                <a:gridCol w="648072"/>
                <a:gridCol w="648072"/>
                <a:gridCol w="720080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(завершившие)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45580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71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ВПР 2020 (9 классы)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ВПР СПО 2021 (русский язык)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009" t="16239" r="4917" b="7977"/>
          <a:stretch>
            <a:fillRect/>
          </a:stretch>
        </p:blipFill>
        <p:spPr bwMode="auto">
          <a:xfrm>
            <a:off x="611560" y="1052736"/>
            <a:ext cx="7776864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267687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ВПР-2020/2021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5574743"/>
              </p:ext>
            </p:extLst>
          </p:nvPr>
        </p:nvGraphicFramePr>
        <p:xfrm>
          <a:off x="611560" y="3501008"/>
          <a:ext cx="8064896" cy="1114425"/>
        </p:xfrm>
        <a:graphic>
          <a:graphicData uri="http://schemas.openxmlformats.org/drawingml/2006/table">
            <a:tbl>
              <a:tblPr/>
              <a:tblGrid>
                <a:gridCol w="2376264"/>
                <a:gridCol w="1368152"/>
                <a:gridCol w="1512168"/>
                <a:gridCol w="648072"/>
                <a:gridCol w="648072"/>
                <a:gridCol w="792088"/>
                <a:gridCol w="720080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курс)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11727"/>
              </p:ext>
            </p:extLst>
          </p:nvPr>
        </p:nvGraphicFramePr>
        <p:xfrm>
          <a:off x="611560" y="1412776"/>
          <a:ext cx="8075240" cy="1388745"/>
        </p:xfrm>
        <a:graphic>
          <a:graphicData uri="http://schemas.openxmlformats.org/drawingml/2006/table">
            <a:tbl>
              <a:tblPr/>
              <a:tblGrid>
                <a:gridCol w="2314600"/>
                <a:gridCol w="1368152"/>
                <a:gridCol w="1656184"/>
                <a:gridCol w="720080"/>
                <a:gridCol w="648072"/>
                <a:gridCol w="648072"/>
                <a:gridCol w="720080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участников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 (по программе 8 класса)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685637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71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7478"/>
            <a:ext cx="8229600" cy="2740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результатов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язык)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1299951"/>
              </p:ext>
            </p:extLst>
          </p:nvPr>
        </p:nvGraphicFramePr>
        <p:xfrm>
          <a:off x="467544" y="836712"/>
          <a:ext cx="8352928" cy="4968552"/>
        </p:xfrm>
        <a:graphic>
          <a:graphicData uri="http://schemas.openxmlformats.org/presentationml/2006/ole">
            <p:oleObj spid="_x0000_s1053" name="Лист" r:id="rId3" imgW="5219891" imgH="3327355" progId="Excel.Sheet.12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207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26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учащихся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(математика)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15213" t="7303" r="48341" b="44539"/>
          <a:stretch/>
        </p:blipFill>
        <p:spPr bwMode="auto">
          <a:xfrm>
            <a:off x="611560" y="764704"/>
            <a:ext cx="8424936" cy="2768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15748" t="45457" r="48555" b="4800"/>
          <a:stretch/>
        </p:blipFill>
        <p:spPr bwMode="auto">
          <a:xfrm>
            <a:off x="683568" y="3429000"/>
            <a:ext cx="84249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99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ВПР-2021 (математика)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691776"/>
              </p:ext>
            </p:extLst>
          </p:nvPr>
        </p:nvGraphicFramePr>
        <p:xfrm>
          <a:off x="323528" y="1124744"/>
          <a:ext cx="8496944" cy="1114425"/>
        </p:xfrm>
        <a:graphic>
          <a:graphicData uri="http://schemas.openxmlformats.org/drawingml/2006/table">
            <a:tbl>
              <a:tblPr/>
              <a:tblGrid>
                <a:gridCol w="2077030"/>
                <a:gridCol w="1019314"/>
                <a:gridCol w="1656184"/>
                <a:gridCol w="628868"/>
                <a:gridCol w="944105"/>
                <a:gridCol w="1227336"/>
                <a:gridCol w="944107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4685119"/>
              </p:ext>
            </p:extLst>
          </p:nvPr>
        </p:nvGraphicFramePr>
        <p:xfrm>
          <a:off x="251521" y="3614579"/>
          <a:ext cx="8435279" cy="1114425"/>
        </p:xfrm>
        <a:graphic>
          <a:graphicData uri="http://schemas.openxmlformats.org/drawingml/2006/table">
            <a:tbl>
              <a:tblPr/>
              <a:tblGrid>
                <a:gridCol w="2232247"/>
                <a:gridCol w="952085"/>
                <a:gridCol w="1549961"/>
                <a:gridCol w="664269"/>
                <a:gridCol w="1107115"/>
                <a:gridCol w="1107115"/>
                <a:gridCol w="822487"/>
              </a:tblGrid>
              <a:tr h="165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(завершившие)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183980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71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483</Words>
  <Application>Microsoft Office PowerPoint</Application>
  <PresentationFormat>Экран (4:3)</PresentationFormat>
  <Paragraphs>205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Лист</vt:lpstr>
      <vt:lpstr>Слайд 1</vt:lpstr>
      <vt:lpstr>ВПР СПО 2021 в Ленинградской области</vt:lpstr>
      <vt:lpstr>Слайд 3</vt:lpstr>
      <vt:lpstr>Анализ результатов ВПР-2021 (русский язык)</vt:lpstr>
      <vt:lpstr>Сравнение результатов ВПР 2020 (9 классы)  и ВПР СПО 2021 (русский язык)</vt:lpstr>
      <vt:lpstr>Анализ результатов ВПР-2020/2021  (русский язык)</vt:lpstr>
      <vt:lpstr>Достижение планируемых результатов (русский язык)</vt:lpstr>
      <vt:lpstr>Статистика по отметкам учащихся СПО (математика)</vt:lpstr>
      <vt:lpstr>Анализ результатов ВПР-2021 (математика)</vt:lpstr>
      <vt:lpstr>Сравнение результатов ВПР 2020 (9 классы)  и ВПР СПО 2021 (математика)</vt:lpstr>
      <vt:lpstr>Анализ результатов ВПР-2021 (математика)</vt:lpstr>
      <vt:lpstr>Достижение планируемых результатов (математика)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Геннадьевна Михайлюк</dc:creator>
  <cp:lastModifiedBy>Пользователь</cp:lastModifiedBy>
  <cp:revision>39</cp:revision>
  <dcterms:created xsi:type="dcterms:W3CDTF">2021-12-15T14:00:56Z</dcterms:created>
  <dcterms:modified xsi:type="dcterms:W3CDTF">2021-12-23T11:46:00Z</dcterms:modified>
</cp:coreProperties>
</file>