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62" r:id="rId5"/>
    <p:sldId id="257" r:id="rId6"/>
    <p:sldId id="258" r:id="rId7"/>
    <p:sldId id="259" r:id="rId8"/>
    <p:sldId id="260" r:id="rId9"/>
    <p:sldId id="268" r:id="rId10"/>
    <p:sldId id="263" r:id="rId11"/>
    <p:sldId id="269" r:id="rId12"/>
    <p:sldId id="261" r:id="rId13"/>
    <p:sldId id="266" r:id="rId14"/>
    <p:sldId id="270" r:id="rId15"/>
    <p:sldId id="271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63" d="100"/>
          <a:sy n="163" d="100"/>
        </p:scale>
        <p:origin x="-172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D3590-88E7-4B9C-A95A-07206B34FFAC}" type="doc">
      <dgm:prSet loTypeId="urn:microsoft.com/office/officeart/2008/layout/Picture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ABC95D-5C0A-491A-B53D-41D689BB4BB0}">
      <dgm:prSet phldrT="[Texto]" custT="1"/>
      <dgm:spPr/>
      <dgm:t>
        <a:bodyPr/>
        <a:lstStyle/>
        <a:p>
          <a:r>
            <a:rPr lang="ru-RU" sz="3200" b="1" dirty="0" smtClean="0">
              <a:latin typeface="Book Antiqua" panose="02040602050305030304" pitchFamily="18" charset="0"/>
            </a:rPr>
            <a:t>Основные компоненты</a:t>
          </a:r>
          <a:endParaRPr lang="es-ES" sz="3200" b="1" dirty="0">
            <a:latin typeface="Book Antiqua" panose="02040602050305030304" pitchFamily="18" charset="0"/>
          </a:endParaRPr>
        </a:p>
      </dgm:t>
    </dgm:pt>
    <dgm:pt modelId="{8E78289D-6981-4F30-9BF0-8D3749FE2566}" type="parTrans" cxnId="{DCA7052A-A740-436C-ADF9-0D7D9DFDC44A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17464E36-BEE9-4118-AE88-22853D8713B2}" type="sibTrans" cxnId="{DCA7052A-A740-436C-ADF9-0D7D9DFDC44A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5309E376-CFC0-411F-976D-1C4EE5BE2878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Читательская грамотность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4526B74D-542D-42B6-B8E6-4E1DD0182930}" type="parTrans" cxnId="{7065D2B1-40AB-4A69-A18E-E7D698681F45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B1F1BD0B-7724-4066-8AAD-454DA12E6B17}" type="sibTrans" cxnId="{7065D2B1-40AB-4A69-A18E-E7D698681F45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B8DDEE67-026D-4799-AAE8-A1E7A3D37997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Математическая грамотность</a:t>
          </a:r>
          <a:endParaRPr lang="es-ES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2E318BB4-54CB-4004-8CE6-3CF1EBF9A624}" type="parTrans" cxnId="{7BA5827B-FB12-4EAA-8BD8-FA9528931ED2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C6F44B6E-B918-49B3-90FA-ECBD186C81E6}" type="sibTrans" cxnId="{7BA5827B-FB12-4EAA-8BD8-FA9528931ED2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FAA544E5-7C0E-4FB3-A3C3-AA5A798B3A82}">
      <dgm:prSet phldrT="[Texto]" custT="1"/>
      <dgm:spPr/>
      <dgm:t>
        <a:bodyPr/>
        <a:lstStyle/>
        <a:p>
          <a:r>
            <a:rPr lang="ru-RU" sz="3200" b="1" dirty="0" smtClean="0">
              <a:latin typeface="Book Antiqua" panose="02040602050305030304" pitchFamily="18" charset="0"/>
            </a:rPr>
            <a:t>Инновационные компоненты</a:t>
          </a:r>
          <a:endParaRPr lang="es-ES" sz="3200" b="1" dirty="0">
            <a:latin typeface="Book Antiqua" panose="02040602050305030304" pitchFamily="18" charset="0"/>
          </a:endParaRPr>
        </a:p>
      </dgm:t>
    </dgm:pt>
    <dgm:pt modelId="{6C2FA2AA-ED32-4D41-9FFC-C1C7F15E42B9}" type="parTrans" cxnId="{3E467850-A8E1-4A22-BA6B-06CB71E5250D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CD0221BC-283A-4FA0-B95A-5A14679EA036}" type="sibTrans" cxnId="{3E467850-A8E1-4A22-BA6B-06CB71E5250D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130D123E-5234-417F-8A35-77F5E4DF5F9B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Совместное решение проблем 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(PISA </a:t>
          </a:r>
          <a:r>
            <a:rPr lang="es-ES" dirty="0">
              <a:solidFill>
                <a:schemeClr val="tx1"/>
              </a:solidFill>
              <a:latin typeface="Book Antiqua" panose="02040602050305030304" pitchFamily="18" charset="0"/>
            </a:rPr>
            <a:t>2015)</a:t>
          </a:r>
        </a:p>
      </dgm:t>
    </dgm:pt>
    <dgm:pt modelId="{FD78CFB6-820A-49FD-856A-26EE827D40DD}" type="parTrans" cxnId="{D9B96576-BB29-4960-BB90-371CE9A09099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674BDEE3-4A35-415D-BAF5-BC33D61DA262}" type="sibTrans" cxnId="{D9B96576-BB29-4960-BB90-371CE9A09099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57C6CCC4-830B-4527-A305-834DC4627AB9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Глобальные компетенции 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(PISA </a:t>
          </a:r>
          <a:r>
            <a:rPr lang="es-ES" dirty="0">
              <a:solidFill>
                <a:schemeClr val="tx1"/>
              </a:solidFill>
              <a:latin typeface="Book Antiqua" panose="02040602050305030304" pitchFamily="18" charset="0"/>
            </a:rPr>
            <a:t>2018)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7CE51F09-F725-40B9-892A-D727A58AFDF8}" type="parTrans" cxnId="{8235DDD8-FE6F-4FF3-8AC1-83DB153ED8C3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7A894D4F-7F8F-42F4-B5F2-75421330EF15}" type="sibTrans" cxnId="{8235DDD8-FE6F-4FF3-8AC1-83DB153ED8C3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86CC0F51-0786-4B65-B6CB-6287E70A6716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Естественно-научная грамотность</a:t>
          </a:r>
          <a:endParaRPr lang="es-ES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4747FCC0-1CF5-4F70-9941-F90AEF760DB9}" type="parTrans" cxnId="{6ACF23B5-47AB-479F-9992-737064937524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313EB955-3995-4BF0-A8A7-BC795A0FCE18}" type="sibTrans" cxnId="{6ACF23B5-47AB-479F-9992-737064937524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42241A90-2610-43EA-86A0-3BC377EBDE97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Креативное мышление 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(PISA </a:t>
          </a:r>
          <a:r>
            <a:rPr lang="es-ES" dirty="0">
              <a:solidFill>
                <a:schemeClr val="tx1"/>
              </a:solidFill>
              <a:latin typeface="Book Antiqua" panose="02040602050305030304" pitchFamily="18" charset="0"/>
            </a:rPr>
            <a:t>2022)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B69D7CDA-FAD8-4F4F-BED3-709A03372071}" type="parTrans" cxnId="{EA68D551-C414-4F82-95D0-34923AA314F6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9800048E-866E-4D9A-869C-27FF72A7D946}" type="sibTrans" cxnId="{EA68D551-C414-4F82-95D0-34923AA314F6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10596F71-4B13-4654-9B4E-A234578555EA}" type="pres">
      <dgm:prSet presAssocID="{479D3590-88E7-4B9C-A95A-07206B34FFA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56CEA9-46EC-4E93-AFC2-4E99E3173C0B}" type="pres">
      <dgm:prSet presAssocID="{9CABC95D-5C0A-491A-B53D-41D689BB4BB0}" presName="root" presStyleCnt="0">
        <dgm:presLayoutVars>
          <dgm:chMax/>
          <dgm:chPref val="4"/>
        </dgm:presLayoutVars>
      </dgm:prSet>
      <dgm:spPr/>
    </dgm:pt>
    <dgm:pt modelId="{89A7EFCB-D81C-4B6D-BFE2-882377F105C5}" type="pres">
      <dgm:prSet presAssocID="{9CABC95D-5C0A-491A-B53D-41D689BB4BB0}" presName="rootComposite" presStyleCnt="0">
        <dgm:presLayoutVars/>
      </dgm:prSet>
      <dgm:spPr/>
    </dgm:pt>
    <dgm:pt modelId="{A41F14DC-E6DE-4FE0-8CEC-8DD895CD24A0}" type="pres">
      <dgm:prSet presAssocID="{9CABC95D-5C0A-491A-B53D-41D689BB4BB0}" presName="rootText" presStyleLbl="node0" presStyleIdx="0" presStyleCnt="2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402768F-8D85-4528-A12A-EC8EDAF1967D}" type="pres">
      <dgm:prSet presAssocID="{9CABC95D-5C0A-491A-B53D-41D689BB4BB0}" presName="childShape" presStyleCnt="0">
        <dgm:presLayoutVars>
          <dgm:chMax val="0"/>
          <dgm:chPref val="0"/>
        </dgm:presLayoutVars>
      </dgm:prSet>
      <dgm:spPr/>
    </dgm:pt>
    <dgm:pt modelId="{BBA3A6D9-6BA6-4A2D-B5A8-BD7E8BB19922}" type="pres">
      <dgm:prSet presAssocID="{5309E376-CFC0-411F-976D-1C4EE5BE2878}" presName="childComposite" presStyleCnt="0">
        <dgm:presLayoutVars>
          <dgm:chMax val="0"/>
          <dgm:chPref val="0"/>
        </dgm:presLayoutVars>
      </dgm:prSet>
      <dgm:spPr/>
    </dgm:pt>
    <dgm:pt modelId="{72C61C98-7108-4429-BB68-956BAB7F3808}" type="pres">
      <dgm:prSet presAssocID="{5309E376-CFC0-411F-976D-1C4EE5BE2878}" presName="Image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39075C-D9A1-4433-A8DA-189871CF7109}" type="pres">
      <dgm:prSet presAssocID="{5309E376-CFC0-411F-976D-1C4EE5BE2878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4420A-6B7B-445D-AC34-1DA0184D150D}" type="pres">
      <dgm:prSet presAssocID="{B8DDEE67-026D-4799-AAE8-A1E7A3D37997}" presName="childComposite" presStyleCnt="0">
        <dgm:presLayoutVars>
          <dgm:chMax val="0"/>
          <dgm:chPref val="0"/>
        </dgm:presLayoutVars>
      </dgm:prSet>
      <dgm:spPr/>
    </dgm:pt>
    <dgm:pt modelId="{C4399D03-9F3F-4972-8C6D-2AA3D1DAE3F5}" type="pres">
      <dgm:prSet presAssocID="{B8DDEE67-026D-4799-AAE8-A1E7A3D37997}" presName="Image" presStyleLbl="nod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690D1A-2251-4ED9-8CB4-A268480D3809}" type="pres">
      <dgm:prSet presAssocID="{B8DDEE67-026D-4799-AAE8-A1E7A3D37997}" presName="childText" presStyleLbl="l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AA889-A271-4A67-8FA7-51516DF42FC6}" type="pres">
      <dgm:prSet presAssocID="{86CC0F51-0786-4B65-B6CB-6287E70A6716}" presName="childComposite" presStyleCnt="0">
        <dgm:presLayoutVars>
          <dgm:chMax val="0"/>
          <dgm:chPref val="0"/>
        </dgm:presLayoutVars>
      </dgm:prSet>
      <dgm:spPr/>
    </dgm:pt>
    <dgm:pt modelId="{5DABA0AC-DB54-425D-BD93-43E03905EA67}" type="pres">
      <dgm:prSet presAssocID="{86CC0F51-0786-4B65-B6CB-6287E70A6716}" presName="Image" presStyleLbl="nod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51DEA6-4907-4456-A429-64E079F3A858}" type="pres">
      <dgm:prSet presAssocID="{86CC0F51-0786-4B65-B6CB-6287E70A6716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DA9F9C-7352-41D0-995A-C090D4B23BE5}" type="pres">
      <dgm:prSet presAssocID="{FAA544E5-7C0E-4FB3-A3C3-AA5A798B3A82}" presName="root" presStyleCnt="0">
        <dgm:presLayoutVars>
          <dgm:chMax/>
          <dgm:chPref val="4"/>
        </dgm:presLayoutVars>
      </dgm:prSet>
      <dgm:spPr/>
    </dgm:pt>
    <dgm:pt modelId="{B85021DE-6EFB-473A-AE45-DF9DF3BD4E18}" type="pres">
      <dgm:prSet presAssocID="{FAA544E5-7C0E-4FB3-A3C3-AA5A798B3A82}" presName="rootComposite" presStyleCnt="0">
        <dgm:presLayoutVars/>
      </dgm:prSet>
      <dgm:spPr/>
    </dgm:pt>
    <dgm:pt modelId="{CE424298-7CCD-407F-9BF2-3B3F019CB7B0}" type="pres">
      <dgm:prSet presAssocID="{FAA544E5-7C0E-4FB3-A3C3-AA5A798B3A82}" presName="rootText" presStyleLbl="node0" presStyleIdx="1" presStyleCnt="2" custScaleY="165155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E2EBA824-9EC8-45BD-9BC7-B3C5181BA169}" type="pres">
      <dgm:prSet presAssocID="{FAA544E5-7C0E-4FB3-A3C3-AA5A798B3A82}" presName="childShape" presStyleCnt="0">
        <dgm:presLayoutVars>
          <dgm:chMax val="0"/>
          <dgm:chPref val="0"/>
        </dgm:presLayoutVars>
      </dgm:prSet>
      <dgm:spPr/>
    </dgm:pt>
    <dgm:pt modelId="{8A1E234D-C0C7-4043-A74D-5A0411D77360}" type="pres">
      <dgm:prSet presAssocID="{130D123E-5234-417F-8A35-77F5E4DF5F9B}" presName="childComposite" presStyleCnt="0">
        <dgm:presLayoutVars>
          <dgm:chMax val="0"/>
          <dgm:chPref val="0"/>
        </dgm:presLayoutVars>
      </dgm:prSet>
      <dgm:spPr/>
    </dgm:pt>
    <dgm:pt modelId="{D00C0B58-4B89-4A68-B877-97151F54B2B4}" type="pres">
      <dgm:prSet presAssocID="{130D123E-5234-417F-8A35-77F5E4DF5F9B}" presName="Image" presStyleLbl="nod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A897B11-8342-4340-9E5B-E3BE42620018}" type="pres">
      <dgm:prSet presAssocID="{130D123E-5234-417F-8A35-77F5E4DF5F9B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5AE7E-FDBE-466B-A851-C774F18FA75E}" type="pres">
      <dgm:prSet presAssocID="{57C6CCC4-830B-4527-A305-834DC4627AB9}" presName="childComposite" presStyleCnt="0">
        <dgm:presLayoutVars>
          <dgm:chMax val="0"/>
          <dgm:chPref val="0"/>
        </dgm:presLayoutVars>
      </dgm:prSet>
      <dgm:spPr/>
    </dgm:pt>
    <dgm:pt modelId="{6D653514-0AE0-4130-86E8-3CEEB7649B84}" type="pres">
      <dgm:prSet presAssocID="{57C6CCC4-830B-4527-A305-834DC4627AB9}" presName="Image" presStyleLbl="nod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2271678-2220-48C8-BED9-EFB31AE2AE09}" type="pres">
      <dgm:prSet presAssocID="{57C6CCC4-830B-4527-A305-834DC4627AB9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360846-3E50-4B04-A16C-3574FFA791CB}" type="pres">
      <dgm:prSet presAssocID="{42241A90-2610-43EA-86A0-3BC377EBDE97}" presName="childComposite" presStyleCnt="0">
        <dgm:presLayoutVars>
          <dgm:chMax val="0"/>
          <dgm:chPref val="0"/>
        </dgm:presLayoutVars>
      </dgm:prSet>
      <dgm:spPr/>
    </dgm:pt>
    <dgm:pt modelId="{95EBAF07-7189-4919-B7B6-7E76CE65D2D0}" type="pres">
      <dgm:prSet presAssocID="{42241A90-2610-43EA-86A0-3BC377EBDE97}" presName="Image" presStyleLbl="nod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3AA62EB-2A78-40CA-A82C-D2F1C7CADAC3}" type="pres">
      <dgm:prSet presAssocID="{42241A90-2610-43EA-86A0-3BC377EBDE97}" presName="childText" presStyleLbl="l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FFA552-E912-4816-B880-DF4A1CAA951C}" type="presOf" srcId="{B8DDEE67-026D-4799-AAE8-A1E7A3D37997}" destId="{B7690D1A-2251-4ED9-8CB4-A268480D3809}" srcOrd="0" destOrd="0" presId="urn:microsoft.com/office/officeart/2008/layout/PictureAccentList"/>
    <dgm:cxn modelId="{6ACF23B5-47AB-479F-9992-737064937524}" srcId="{9CABC95D-5C0A-491A-B53D-41D689BB4BB0}" destId="{86CC0F51-0786-4B65-B6CB-6287E70A6716}" srcOrd="2" destOrd="0" parTransId="{4747FCC0-1CF5-4F70-9941-F90AEF760DB9}" sibTransId="{313EB955-3995-4BF0-A8A7-BC795A0FCE18}"/>
    <dgm:cxn modelId="{CCB90A34-52A1-428B-A61A-0374681B4190}" type="presOf" srcId="{57C6CCC4-830B-4527-A305-834DC4627AB9}" destId="{22271678-2220-48C8-BED9-EFB31AE2AE09}" srcOrd="0" destOrd="0" presId="urn:microsoft.com/office/officeart/2008/layout/PictureAccentList"/>
    <dgm:cxn modelId="{6169441E-8B41-445B-AF02-6D4DECD69DA8}" type="presOf" srcId="{86CC0F51-0786-4B65-B6CB-6287E70A6716}" destId="{7E51DEA6-4907-4456-A429-64E079F3A858}" srcOrd="0" destOrd="0" presId="urn:microsoft.com/office/officeart/2008/layout/PictureAccentList"/>
    <dgm:cxn modelId="{2FB745AA-EC39-4628-8418-0E4EA55D3E36}" type="presOf" srcId="{130D123E-5234-417F-8A35-77F5E4DF5F9B}" destId="{CA897B11-8342-4340-9E5B-E3BE42620018}" srcOrd="0" destOrd="0" presId="urn:microsoft.com/office/officeart/2008/layout/PictureAccentList"/>
    <dgm:cxn modelId="{8235DDD8-FE6F-4FF3-8AC1-83DB153ED8C3}" srcId="{FAA544E5-7C0E-4FB3-A3C3-AA5A798B3A82}" destId="{57C6CCC4-830B-4527-A305-834DC4627AB9}" srcOrd="1" destOrd="0" parTransId="{7CE51F09-F725-40B9-892A-D727A58AFDF8}" sibTransId="{7A894D4F-7F8F-42F4-B5F2-75421330EF15}"/>
    <dgm:cxn modelId="{DCA7052A-A740-436C-ADF9-0D7D9DFDC44A}" srcId="{479D3590-88E7-4B9C-A95A-07206B34FFAC}" destId="{9CABC95D-5C0A-491A-B53D-41D689BB4BB0}" srcOrd="0" destOrd="0" parTransId="{8E78289D-6981-4F30-9BF0-8D3749FE2566}" sibTransId="{17464E36-BEE9-4118-AE88-22853D8713B2}"/>
    <dgm:cxn modelId="{3E467850-A8E1-4A22-BA6B-06CB71E5250D}" srcId="{479D3590-88E7-4B9C-A95A-07206B34FFAC}" destId="{FAA544E5-7C0E-4FB3-A3C3-AA5A798B3A82}" srcOrd="1" destOrd="0" parTransId="{6C2FA2AA-ED32-4D41-9FFC-C1C7F15E42B9}" sibTransId="{CD0221BC-283A-4FA0-B95A-5A14679EA036}"/>
    <dgm:cxn modelId="{7065D2B1-40AB-4A69-A18E-E7D698681F45}" srcId="{9CABC95D-5C0A-491A-B53D-41D689BB4BB0}" destId="{5309E376-CFC0-411F-976D-1C4EE5BE2878}" srcOrd="0" destOrd="0" parTransId="{4526B74D-542D-42B6-B8E6-4E1DD0182930}" sibTransId="{B1F1BD0B-7724-4066-8AAD-454DA12E6B17}"/>
    <dgm:cxn modelId="{812B5EF0-EA22-4445-B40E-AA7454A14918}" type="presOf" srcId="{5309E376-CFC0-411F-976D-1C4EE5BE2878}" destId="{3A39075C-D9A1-4433-A8DA-189871CF7109}" srcOrd="0" destOrd="0" presId="urn:microsoft.com/office/officeart/2008/layout/PictureAccentList"/>
    <dgm:cxn modelId="{AE4D35D8-BB24-41EF-B386-CB0715B17206}" type="presOf" srcId="{479D3590-88E7-4B9C-A95A-07206B34FFAC}" destId="{10596F71-4B13-4654-9B4E-A234578555EA}" srcOrd="0" destOrd="0" presId="urn:microsoft.com/office/officeart/2008/layout/PictureAccentList"/>
    <dgm:cxn modelId="{CCA3CC6F-34E6-411D-9153-5D89106FF601}" type="presOf" srcId="{42241A90-2610-43EA-86A0-3BC377EBDE97}" destId="{D3AA62EB-2A78-40CA-A82C-D2F1C7CADAC3}" srcOrd="0" destOrd="0" presId="urn:microsoft.com/office/officeart/2008/layout/PictureAccentList"/>
    <dgm:cxn modelId="{EA68D551-C414-4F82-95D0-34923AA314F6}" srcId="{FAA544E5-7C0E-4FB3-A3C3-AA5A798B3A82}" destId="{42241A90-2610-43EA-86A0-3BC377EBDE97}" srcOrd="2" destOrd="0" parTransId="{B69D7CDA-FAD8-4F4F-BED3-709A03372071}" sibTransId="{9800048E-866E-4D9A-869C-27FF72A7D946}"/>
    <dgm:cxn modelId="{7BA5827B-FB12-4EAA-8BD8-FA9528931ED2}" srcId="{9CABC95D-5C0A-491A-B53D-41D689BB4BB0}" destId="{B8DDEE67-026D-4799-AAE8-A1E7A3D37997}" srcOrd="1" destOrd="0" parTransId="{2E318BB4-54CB-4004-8CE6-3CF1EBF9A624}" sibTransId="{C6F44B6E-B918-49B3-90FA-ECBD186C81E6}"/>
    <dgm:cxn modelId="{D9B96576-BB29-4960-BB90-371CE9A09099}" srcId="{FAA544E5-7C0E-4FB3-A3C3-AA5A798B3A82}" destId="{130D123E-5234-417F-8A35-77F5E4DF5F9B}" srcOrd="0" destOrd="0" parTransId="{FD78CFB6-820A-49FD-856A-26EE827D40DD}" sibTransId="{674BDEE3-4A35-415D-BAF5-BC33D61DA262}"/>
    <dgm:cxn modelId="{72CEED29-B4A9-4A06-9F90-1E64CB0D6AFF}" type="presOf" srcId="{FAA544E5-7C0E-4FB3-A3C3-AA5A798B3A82}" destId="{CE424298-7CCD-407F-9BF2-3B3F019CB7B0}" srcOrd="0" destOrd="0" presId="urn:microsoft.com/office/officeart/2008/layout/PictureAccentList"/>
    <dgm:cxn modelId="{6B3AEDFD-5C61-440A-B0D0-74440EEC7C77}" type="presOf" srcId="{9CABC95D-5C0A-491A-B53D-41D689BB4BB0}" destId="{A41F14DC-E6DE-4FE0-8CEC-8DD895CD24A0}" srcOrd="0" destOrd="0" presId="urn:microsoft.com/office/officeart/2008/layout/PictureAccentList"/>
    <dgm:cxn modelId="{379C9545-300F-4A4F-ABBB-47FB713F1A95}" type="presParOf" srcId="{10596F71-4B13-4654-9B4E-A234578555EA}" destId="{5956CEA9-46EC-4E93-AFC2-4E99E3173C0B}" srcOrd="0" destOrd="0" presId="urn:microsoft.com/office/officeart/2008/layout/PictureAccentList"/>
    <dgm:cxn modelId="{F0E46467-52FD-4A7E-9E12-8B37E2EEB8B3}" type="presParOf" srcId="{5956CEA9-46EC-4E93-AFC2-4E99E3173C0B}" destId="{89A7EFCB-D81C-4B6D-BFE2-882377F105C5}" srcOrd="0" destOrd="0" presId="urn:microsoft.com/office/officeart/2008/layout/PictureAccentList"/>
    <dgm:cxn modelId="{C5E37B91-4E76-4116-A4C1-EDDB1CDAF192}" type="presParOf" srcId="{89A7EFCB-D81C-4B6D-BFE2-882377F105C5}" destId="{A41F14DC-E6DE-4FE0-8CEC-8DD895CD24A0}" srcOrd="0" destOrd="0" presId="urn:microsoft.com/office/officeart/2008/layout/PictureAccentList"/>
    <dgm:cxn modelId="{32455BD5-C6BD-4654-BABE-A96D5FD64847}" type="presParOf" srcId="{5956CEA9-46EC-4E93-AFC2-4E99E3173C0B}" destId="{3402768F-8D85-4528-A12A-EC8EDAF1967D}" srcOrd="1" destOrd="0" presId="urn:microsoft.com/office/officeart/2008/layout/PictureAccentList"/>
    <dgm:cxn modelId="{B93EBB9C-F297-4D0E-ABBA-9D760434A58C}" type="presParOf" srcId="{3402768F-8D85-4528-A12A-EC8EDAF1967D}" destId="{BBA3A6D9-6BA6-4A2D-B5A8-BD7E8BB19922}" srcOrd="0" destOrd="0" presId="urn:microsoft.com/office/officeart/2008/layout/PictureAccentList"/>
    <dgm:cxn modelId="{22F1EDE1-D71E-4266-B238-754A8C173AEC}" type="presParOf" srcId="{BBA3A6D9-6BA6-4A2D-B5A8-BD7E8BB19922}" destId="{72C61C98-7108-4429-BB68-956BAB7F3808}" srcOrd="0" destOrd="0" presId="urn:microsoft.com/office/officeart/2008/layout/PictureAccentList"/>
    <dgm:cxn modelId="{E1CB1EA6-DE83-4123-A782-FFAB21CFBC61}" type="presParOf" srcId="{BBA3A6D9-6BA6-4A2D-B5A8-BD7E8BB19922}" destId="{3A39075C-D9A1-4433-A8DA-189871CF7109}" srcOrd="1" destOrd="0" presId="urn:microsoft.com/office/officeart/2008/layout/PictureAccentList"/>
    <dgm:cxn modelId="{5961D075-E24C-43E1-87BA-0CA2CC206C8C}" type="presParOf" srcId="{3402768F-8D85-4528-A12A-EC8EDAF1967D}" destId="{9BE4420A-6B7B-445D-AC34-1DA0184D150D}" srcOrd="1" destOrd="0" presId="urn:microsoft.com/office/officeart/2008/layout/PictureAccentList"/>
    <dgm:cxn modelId="{DC6BE123-CBCD-487B-98FE-79FB653A899E}" type="presParOf" srcId="{9BE4420A-6B7B-445D-AC34-1DA0184D150D}" destId="{C4399D03-9F3F-4972-8C6D-2AA3D1DAE3F5}" srcOrd="0" destOrd="0" presId="urn:microsoft.com/office/officeart/2008/layout/PictureAccentList"/>
    <dgm:cxn modelId="{FA4A7C86-8C4A-4F1F-AB80-7A1A48DAF3B8}" type="presParOf" srcId="{9BE4420A-6B7B-445D-AC34-1DA0184D150D}" destId="{B7690D1A-2251-4ED9-8CB4-A268480D3809}" srcOrd="1" destOrd="0" presId="urn:microsoft.com/office/officeart/2008/layout/PictureAccentList"/>
    <dgm:cxn modelId="{37B285D0-4AB8-4A29-BA3D-76700D40092E}" type="presParOf" srcId="{3402768F-8D85-4528-A12A-EC8EDAF1967D}" destId="{0AEAA889-A271-4A67-8FA7-51516DF42FC6}" srcOrd="2" destOrd="0" presId="urn:microsoft.com/office/officeart/2008/layout/PictureAccentList"/>
    <dgm:cxn modelId="{36D4E13D-1B41-4036-9FAD-DC5CDBC1C0EF}" type="presParOf" srcId="{0AEAA889-A271-4A67-8FA7-51516DF42FC6}" destId="{5DABA0AC-DB54-425D-BD93-43E03905EA67}" srcOrd="0" destOrd="0" presId="urn:microsoft.com/office/officeart/2008/layout/PictureAccentList"/>
    <dgm:cxn modelId="{7C409D37-2252-43F8-B5AA-1C2802DD783A}" type="presParOf" srcId="{0AEAA889-A271-4A67-8FA7-51516DF42FC6}" destId="{7E51DEA6-4907-4456-A429-64E079F3A858}" srcOrd="1" destOrd="0" presId="urn:microsoft.com/office/officeart/2008/layout/PictureAccentList"/>
    <dgm:cxn modelId="{6FA9DA27-51BF-4A03-94C0-BBF0D037EBC3}" type="presParOf" srcId="{10596F71-4B13-4654-9B4E-A234578555EA}" destId="{93DA9F9C-7352-41D0-995A-C090D4B23BE5}" srcOrd="1" destOrd="0" presId="urn:microsoft.com/office/officeart/2008/layout/PictureAccentList"/>
    <dgm:cxn modelId="{F07D4C79-C3C9-4E1C-A9DA-267150E11C02}" type="presParOf" srcId="{93DA9F9C-7352-41D0-995A-C090D4B23BE5}" destId="{B85021DE-6EFB-473A-AE45-DF9DF3BD4E18}" srcOrd="0" destOrd="0" presId="urn:microsoft.com/office/officeart/2008/layout/PictureAccentList"/>
    <dgm:cxn modelId="{1F5D93C9-A377-40C7-86E1-39902891ACE1}" type="presParOf" srcId="{B85021DE-6EFB-473A-AE45-DF9DF3BD4E18}" destId="{CE424298-7CCD-407F-9BF2-3B3F019CB7B0}" srcOrd="0" destOrd="0" presId="urn:microsoft.com/office/officeart/2008/layout/PictureAccentList"/>
    <dgm:cxn modelId="{7240A0F5-9314-458C-9E93-8858CBBECF83}" type="presParOf" srcId="{93DA9F9C-7352-41D0-995A-C090D4B23BE5}" destId="{E2EBA824-9EC8-45BD-9BC7-B3C5181BA169}" srcOrd="1" destOrd="0" presId="urn:microsoft.com/office/officeart/2008/layout/PictureAccentList"/>
    <dgm:cxn modelId="{57826B86-7A46-477A-A874-B923CB74503F}" type="presParOf" srcId="{E2EBA824-9EC8-45BD-9BC7-B3C5181BA169}" destId="{8A1E234D-C0C7-4043-A74D-5A0411D77360}" srcOrd="0" destOrd="0" presId="urn:microsoft.com/office/officeart/2008/layout/PictureAccentList"/>
    <dgm:cxn modelId="{9D75C275-7220-4826-B2D2-660E500833D8}" type="presParOf" srcId="{8A1E234D-C0C7-4043-A74D-5A0411D77360}" destId="{D00C0B58-4B89-4A68-B877-97151F54B2B4}" srcOrd="0" destOrd="0" presId="urn:microsoft.com/office/officeart/2008/layout/PictureAccentList"/>
    <dgm:cxn modelId="{3E4F1DCE-8651-4D70-9F2A-CACCCFB6D7B5}" type="presParOf" srcId="{8A1E234D-C0C7-4043-A74D-5A0411D77360}" destId="{CA897B11-8342-4340-9E5B-E3BE42620018}" srcOrd="1" destOrd="0" presId="urn:microsoft.com/office/officeart/2008/layout/PictureAccentList"/>
    <dgm:cxn modelId="{7216568F-315E-4FFF-BD76-C149926E8C0D}" type="presParOf" srcId="{E2EBA824-9EC8-45BD-9BC7-B3C5181BA169}" destId="{4375AE7E-FDBE-466B-A851-C774F18FA75E}" srcOrd="1" destOrd="0" presId="urn:microsoft.com/office/officeart/2008/layout/PictureAccentList"/>
    <dgm:cxn modelId="{BFE0AD61-335A-41F9-98B9-308156AEADAB}" type="presParOf" srcId="{4375AE7E-FDBE-466B-A851-C774F18FA75E}" destId="{6D653514-0AE0-4130-86E8-3CEEB7649B84}" srcOrd="0" destOrd="0" presId="urn:microsoft.com/office/officeart/2008/layout/PictureAccentList"/>
    <dgm:cxn modelId="{58C7C351-107B-4A01-849F-A621759272BC}" type="presParOf" srcId="{4375AE7E-FDBE-466B-A851-C774F18FA75E}" destId="{22271678-2220-48C8-BED9-EFB31AE2AE09}" srcOrd="1" destOrd="0" presId="urn:microsoft.com/office/officeart/2008/layout/PictureAccentList"/>
    <dgm:cxn modelId="{4A486808-D38D-4DD3-AC80-62BA8C432415}" type="presParOf" srcId="{E2EBA824-9EC8-45BD-9BC7-B3C5181BA169}" destId="{5B360846-3E50-4B04-A16C-3574FFA791CB}" srcOrd="2" destOrd="0" presId="urn:microsoft.com/office/officeart/2008/layout/PictureAccentList"/>
    <dgm:cxn modelId="{990C28A9-5507-4954-AB55-72C5DDE6F397}" type="presParOf" srcId="{5B360846-3E50-4B04-A16C-3574FFA791CB}" destId="{95EBAF07-7189-4919-B7B6-7E76CE65D2D0}" srcOrd="0" destOrd="0" presId="urn:microsoft.com/office/officeart/2008/layout/PictureAccentList"/>
    <dgm:cxn modelId="{7C8DA3E0-C805-4048-93DE-C08A81201D5F}" type="presParOf" srcId="{5B360846-3E50-4B04-A16C-3574FFA791CB}" destId="{D3AA62EB-2A78-40CA-A82C-D2F1C7CADAC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D3590-88E7-4B9C-A95A-07206B34FFAC}" type="doc">
      <dgm:prSet loTypeId="urn:microsoft.com/office/officeart/2008/layout/Picture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ABC95D-5C0A-491A-B53D-41D689BB4BB0}">
      <dgm:prSet phldrT="[Texto]" custT="1"/>
      <dgm:spPr/>
      <dgm:t>
        <a:bodyPr/>
        <a:lstStyle/>
        <a:p>
          <a:r>
            <a:rPr lang="ru-RU" sz="3200" b="1" dirty="0" smtClean="0">
              <a:latin typeface="Book Antiqua" panose="02040602050305030304" pitchFamily="18" charset="0"/>
            </a:rPr>
            <a:t>Основные компоненты</a:t>
          </a:r>
          <a:endParaRPr lang="es-ES" sz="3200" b="1" dirty="0">
            <a:latin typeface="Book Antiqua" panose="02040602050305030304" pitchFamily="18" charset="0"/>
          </a:endParaRPr>
        </a:p>
      </dgm:t>
    </dgm:pt>
    <dgm:pt modelId="{8E78289D-6981-4F30-9BF0-8D3749FE2566}" type="parTrans" cxnId="{DCA7052A-A740-436C-ADF9-0D7D9DFDC44A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17464E36-BEE9-4118-AE88-22853D8713B2}" type="sibTrans" cxnId="{DCA7052A-A740-436C-ADF9-0D7D9DFDC44A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5309E376-CFC0-411F-976D-1C4EE5BE2878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Читательская грамотность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4526B74D-542D-42B6-B8E6-4E1DD0182930}" type="parTrans" cxnId="{7065D2B1-40AB-4A69-A18E-E7D698681F45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B1F1BD0B-7724-4066-8AAD-454DA12E6B17}" type="sibTrans" cxnId="{7065D2B1-40AB-4A69-A18E-E7D698681F45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B8DDEE67-026D-4799-AAE8-A1E7A3D37997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Математическая грамотность</a:t>
          </a:r>
          <a:endParaRPr lang="es-ES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2E318BB4-54CB-4004-8CE6-3CF1EBF9A624}" type="parTrans" cxnId="{7BA5827B-FB12-4EAA-8BD8-FA9528931ED2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C6F44B6E-B918-49B3-90FA-ECBD186C81E6}" type="sibTrans" cxnId="{7BA5827B-FB12-4EAA-8BD8-FA9528931ED2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FAA544E5-7C0E-4FB3-A3C3-AA5A798B3A82}">
      <dgm:prSet phldrT="[Texto]" custT="1"/>
      <dgm:spPr/>
      <dgm:t>
        <a:bodyPr/>
        <a:lstStyle/>
        <a:p>
          <a:r>
            <a:rPr lang="ru-RU" sz="3200" b="1" dirty="0" smtClean="0">
              <a:latin typeface="Book Antiqua" panose="02040602050305030304" pitchFamily="18" charset="0"/>
            </a:rPr>
            <a:t>Адаптивные тесты</a:t>
          </a:r>
          <a:endParaRPr lang="es-ES" sz="3200" b="1" dirty="0">
            <a:latin typeface="Book Antiqua" panose="02040602050305030304" pitchFamily="18" charset="0"/>
          </a:endParaRPr>
        </a:p>
      </dgm:t>
    </dgm:pt>
    <dgm:pt modelId="{6C2FA2AA-ED32-4D41-9FFC-C1C7F15E42B9}" type="parTrans" cxnId="{3E467850-A8E1-4A22-BA6B-06CB71E5250D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CD0221BC-283A-4FA0-B95A-5A14679EA036}" type="sibTrans" cxnId="{3E467850-A8E1-4A22-BA6B-06CB71E5250D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130D123E-5234-417F-8A35-77F5E4DF5F9B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Адаптивный тест 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(PISA 201</a:t>
          </a:r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8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)</a:t>
          </a:r>
          <a:endParaRPr lang="es-ES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FD78CFB6-820A-49FD-856A-26EE827D40DD}" type="parTrans" cxnId="{D9B96576-BB29-4960-BB90-371CE9A09099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674BDEE3-4A35-415D-BAF5-BC33D61DA262}" type="sibTrans" cxnId="{D9B96576-BB29-4960-BB90-371CE9A09099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57C6CCC4-830B-4527-A305-834DC4627AB9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Адаптивный тест 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(PISA 20</a:t>
          </a:r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22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)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7CE51F09-F725-40B9-892A-D727A58AFDF8}" type="parTrans" cxnId="{8235DDD8-FE6F-4FF3-8AC1-83DB153ED8C3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7A894D4F-7F8F-42F4-B5F2-75421330EF15}" type="sibTrans" cxnId="{8235DDD8-FE6F-4FF3-8AC1-83DB153ED8C3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86CC0F51-0786-4B65-B6CB-6287E70A6716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Естественно-научная грамотность</a:t>
          </a:r>
          <a:endParaRPr lang="es-ES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4747FCC0-1CF5-4F70-9941-F90AEF760DB9}" type="parTrans" cxnId="{6ACF23B5-47AB-479F-9992-737064937524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313EB955-3995-4BF0-A8A7-BC795A0FCE18}" type="sibTrans" cxnId="{6ACF23B5-47AB-479F-9992-737064937524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42241A90-2610-43EA-86A0-3BC377EBDE97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Адаптивный тест 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(</a:t>
          </a:r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планируется в 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PISA 202</a:t>
          </a:r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5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)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B69D7CDA-FAD8-4F4F-BED3-709A03372071}" type="parTrans" cxnId="{EA68D551-C414-4F82-95D0-34923AA314F6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9800048E-866E-4D9A-869C-27FF72A7D946}" type="sibTrans" cxnId="{EA68D551-C414-4F82-95D0-34923AA314F6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10596F71-4B13-4654-9B4E-A234578555EA}" type="pres">
      <dgm:prSet presAssocID="{479D3590-88E7-4B9C-A95A-07206B34FFA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56CEA9-46EC-4E93-AFC2-4E99E3173C0B}" type="pres">
      <dgm:prSet presAssocID="{9CABC95D-5C0A-491A-B53D-41D689BB4BB0}" presName="root" presStyleCnt="0">
        <dgm:presLayoutVars>
          <dgm:chMax/>
          <dgm:chPref val="4"/>
        </dgm:presLayoutVars>
      </dgm:prSet>
      <dgm:spPr/>
    </dgm:pt>
    <dgm:pt modelId="{89A7EFCB-D81C-4B6D-BFE2-882377F105C5}" type="pres">
      <dgm:prSet presAssocID="{9CABC95D-5C0A-491A-B53D-41D689BB4BB0}" presName="rootComposite" presStyleCnt="0">
        <dgm:presLayoutVars/>
      </dgm:prSet>
      <dgm:spPr/>
    </dgm:pt>
    <dgm:pt modelId="{A41F14DC-E6DE-4FE0-8CEC-8DD895CD24A0}" type="pres">
      <dgm:prSet presAssocID="{9CABC95D-5C0A-491A-B53D-41D689BB4BB0}" presName="rootText" presStyleLbl="node0" presStyleIdx="0" presStyleCnt="2" custScaleY="177299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402768F-8D85-4528-A12A-EC8EDAF1967D}" type="pres">
      <dgm:prSet presAssocID="{9CABC95D-5C0A-491A-B53D-41D689BB4BB0}" presName="childShape" presStyleCnt="0">
        <dgm:presLayoutVars>
          <dgm:chMax val="0"/>
          <dgm:chPref val="0"/>
        </dgm:presLayoutVars>
      </dgm:prSet>
      <dgm:spPr/>
    </dgm:pt>
    <dgm:pt modelId="{BBA3A6D9-6BA6-4A2D-B5A8-BD7E8BB19922}" type="pres">
      <dgm:prSet presAssocID="{5309E376-CFC0-411F-976D-1C4EE5BE2878}" presName="childComposite" presStyleCnt="0">
        <dgm:presLayoutVars>
          <dgm:chMax val="0"/>
          <dgm:chPref val="0"/>
        </dgm:presLayoutVars>
      </dgm:prSet>
      <dgm:spPr/>
    </dgm:pt>
    <dgm:pt modelId="{72C61C98-7108-4429-BB68-956BAB7F3808}" type="pres">
      <dgm:prSet presAssocID="{5309E376-CFC0-411F-976D-1C4EE5BE2878}" presName="Image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39075C-D9A1-4433-A8DA-189871CF7109}" type="pres">
      <dgm:prSet presAssocID="{5309E376-CFC0-411F-976D-1C4EE5BE2878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4420A-6B7B-445D-AC34-1DA0184D150D}" type="pres">
      <dgm:prSet presAssocID="{B8DDEE67-026D-4799-AAE8-A1E7A3D37997}" presName="childComposite" presStyleCnt="0">
        <dgm:presLayoutVars>
          <dgm:chMax val="0"/>
          <dgm:chPref val="0"/>
        </dgm:presLayoutVars>
      </dgm:prSet>
      <dgm:spPr/>
    </dgm:pt>
    <dgm:pt modelId="{C4399D03-9F3F-4972-8C6D-2AA3D1DAE3F5}" type="pres">
      <dgm:prSet presAssocID="{B8DDEE67-026D-4799-AAE8-A1E7A3D37997}" presName="Image" presStyleLbl="nod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690D1A-2251-4ED9-8CB4-A268480D3809}" type="pres">
      <dgm:prSet presAssocID="{B8DDEE67-026D-4799-AAE8-A1E7A3D37997}" presName="childText" presStyleLbl="l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AA889-A271-4A67-8FA7-51516DF42FC6}" type="pres">
      <dgm:prSet presAssocID="{86CC0F51-0786-4B65-B6CB-6287E70A6716}" presName="childComposite" presStyleCnt="0">
        <dgm:presLayoutVars>
          <dgm:chMax val="0"/>
          <dgm:chPref val="0"/>
        </dgm:presLayoutVars>
      </dgm:prSet>
      <dgm:spPr/>
    </dgm:pt>
    <dgm:pt modelId="{5DABA0AC-DB54-425D-BD93-43E03905EA67}" type="pres">
      <dgm:prSet presAssocID="{86CC0F51-0786-4B65-B6CB-6287E70A6716}" presName="Image" presStyleLbl="nod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51DEA6-4907-4456-A429-64E079F3A858}" type="pres">
      <dgm:prSet presAssocID="{86CC0F51-0786-4B65-B6CB-6287E70A6716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DA9F9C-7352-41D0-995A-C090D4B23BE5}" type="pres">
      <dgm:prSet presAssocID="{FAA544E5-7C0E-4FB3-A3C3-AA5A798B3A82}" presName="root" presStyleCnt="0">
        <dgm:presLayoutVars>
          <dgm:chMax/>
          <dgm:chPref val="4"/>
        </dgm:presLayoutVars>
      </dgm:prSet>
      <dgm:spPr/>
    </dgm:pt>
    <dgm:pt modelId="{B85021DE-6EFB-473A-AE45-DF9DF3BD4E18}" type="pres">
      <dgm:prSet presAssocID="{FAA544E5-7C0E-4FB3-A3C3-AA5A798B3A82}" presName="rootComposite" presStyleCnt="0">
        <dgm:presLayoutVars/>
      </dgm:prSet>
      <dgm:spPr/>
    </dgm:pt>
    <dgm:pt modelId="{CE424298-7CCD-407F-9BF2-3B3F019CB7B0}" type="pres">
      <dgm:prSet presAssocID="{FAA544E5-7C0E-4FB3-A3C3-AA5A798B3A82}" presName="rootText" presStyleLbl="node0" presStyleIdx="1" presStyleCnt="2" custScaleY="165155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E2EBA824-9EC8-45BD-9BC7-B3C5181BA169}" type="pres">
      <dgm:prSet presAssocID="{FAA544E5-7C0E-4FB3-A3C3-AA5A798B3A82}" presName="childShape" presStyleCnt="0">
        <dgm:presLayoutVars>
          <dgm:chMax val="0"/>
          <dgm:chPref val="0"/>
        </dgm:presLayoutVars>
      </dgm:prSet>
      <dgm:spPr/>
    </dgm:pt>
    <dgm:pt modelId="{8A1E234D-C0C7-4043-A74D-5A0411D77360}" type="pres">
      <dgm:prSet presAssocID="{130D123E-5234-417F-8A35-77F5E4DF5F9B}" presName="childComposite" presStyleCnt="0">
        <dgm:presLayoutVars>
          <dgm:chMax val="0"/>
          <dgm:chPref val="0"/>
        </dgm:presLayoutVars>
      </dgm:prSet>
      <dgm:spPr/>
    </dgm:pt>
    <dgm:pt modelId="{D00C0B58-4B89-4A68-B877-97151F54B2B4}" type="pres">
      <dgm:prSet presAssocID="{130D123E-5234-417F-8A35-77F5E4DF5F9B}" presName="Image" presStyleLbl="node1" presStyleIdx="3" presStyleCnt="6" custFlipHor="1" custScaleX="7158" custScaleY="17894" custLinFactX="-36338" custLinFactY="200000" custLinFactNeighborX="-100000" custLinFactNeighborY="219229"/>
      <dgm:spPr/>
      <dgm:t>
        <a:bodyPr/>
        <a:lstStyle/>
        <a:p>
          <a:endParaRPr lang="ru-RU"/>
        </a:p>
      </dgm:t>
    </dgm:pt>
    <dgm:pt modelId="{CA897B11-8342-4340-9E5B-E3BE42620018}" type="pres">
      <dgm:prSet presAssocID="{130D123E-5234-417F-8A35-77F5E4DF5F9B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5AE7E-FDBE-466B-A851-C774F18FA75E}" type="pres">
      <dgm:prSet presAssocID="{57C6CCC4-830B-4527-A305-834DC4627AB9}" presName="childComposite" presStyleCnt="0">
        <dgm:presLayoutVars>
          <dgm:chMax val="0"/>
          <dgm:chPref val="0"/>
        </dgm:presLayoutVars>
      </dgm:prSet>
      <dgm:spPr/>
    </dgm:pt>
    <dgm:pt modelId="{6D653514-0AE0-4130-86E8-3CEEB7649B84}" type="pres">
      <dgm:prSet presAssocID="{57C6CCC4-830B-4527-A305-834DC4627AB9}" presName="Image" presStyleLbl="node1" presStyleIdx="4" presStyleCnt="6" custFlipHor="1" custScaleX="14433" custScaleY="12356" custLinFactX="57192" custLinFactY="100000" custLinFactNeighborX="100000" custLinFactNeighborY="183507"/>
      <dgm:spPr/>
      <dgm:t>
        <a:bodyPr/>
        <a:lstStyle/>
        <a:p>
          <a:endParaRPr lang="ru-RU"/>
        </a:p>
      </dgm:t>
    </dgm:pt>
    <dgm:pt modelId="{22271678-2220-48C8-BED9-EFB31AE2AE09}" type="pres">
      <dgm:prSet presAssocID="{57C6CCC4-830B-4527-A305-834DC4627AB9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360846-3E50-4B04-A16C-3574FFA791CB}" type="pres">
      <dgm:prSet presAssocID="{42241A90-2610-43EA-86A0-3BC377EBDE97}" presName="childComposite" presStyleCnt="0">
        <dgm:presLayoutVars>
          <dgm:chMax val="0"/>
          <dgm:chPref val="0"/>
        </dgm:presLayoutVars>
      </dgm:prSet>
      <dgm:spPr/>
    </dgm:pt>
    <dgm:pt modelId="{95EBAF07-7189-4919-B7B6-7E76CE65D2D0}" type="pres">
      <dgm:prSet presAssocID="{42241A90-2610-43EA-86A0-3BC377EBDE97}" presName="Image" presStyleLbl="node1" presStyleIdx="5" presStyleCnt="6" custScaleX="13637" custScaleY="34736" custLinFactY="100000" custLinFactNeighborX="25263" custLinFactNeighborY="169439"/>
      <dgm:spPr/>
      <dgm:t>
        <a:bodyPr/>
        <a:lstStyle/>
        <a:p>
          <a:endParaRPr lang="ru-RU"/>
        </a:p>
      </dgm:t>
    </dgm:pt>
    <dgm:pt modelId="{D3AA62EB-2A78-40CA-A82C-D2F1C7CADAC3}" type="pres">
      <dgm:prSet presAssocID="{42241A90-2610-43EA-86A0-3BC377EBDE97}" presName="childText" presStyleLbl="l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FFA552-E912-4816-B880-DF4A1CAA951C}" type="presOf" srcId="{B8DDEE67-026D-4799-AAE8-A1E7A3D37997}" destId="{B7690D1A-2251-4ED9-8CB4-A268480D3809}" srcOrd="0" destOrd="0" presId="urn:microsoft.com/office/officeart/2008/layout/PictureAccentList"/>
    <dgm:cxn modelId="{6ACF23B5-47AB-479F-9992-737064937524}" srcId="{9CABC95D-5C0A-491A-B53D-41D689BB4BB0}" destId="{86CC0F51-0786-4B65-B6CB-6287E70A6716}" srcOrd="2" destOrd="0" parTransId="{4747FCC0-1CF5-4F70-9941-F90AEF760DB9}" sibTransId="{313EB955-3995-4BF0-A8A7-BC795A0FCE18}"/>
    <dgm:cxn modelId="{CCB90A34-52A1-428B-A61A-0374681B4190}" type="presOf" srcId="{57C6CCC4-830B-4527-A305-834DC4627AB9}" destId="{22271678-2220-48C8-BED9-EFB31AE2AE09}" srcOrd="0" destOrd="0" presId="urn:microsoft.com/office/officeart/2008/layout/PictureAccentList"/>
    <dgm:cxn modelId="{6169441E-8B41-445B-AF02-6D4DECD69DA8}" type="presOf" srcId="{86CC0F51-0786-4B65-B6CB-6287E70A6716}" destId="{7E51DEA6-4907-4456-A429-64E079F3A858}" srcOrd="0" destOrd="0" presId="urn:microsoft.com/office/officeart/2008/layout/PictureAccentList"/>
    <dgm:cxn modelId="{2FB745AA-EC39-4628-8418-0E4EA55D3E36}" type="presOf" srcId="{130D123E-5234-417F-8A35-77F5E4DF5F9B}" destId="{CA897B11-8342-4340-9E5B-E3BE42620018}" srcOrd="0" destOrd="0" presId="urn:microsoft.com/office/officeart/2008/layout/PictureAccentList"/>
    <dgm:cxn modelId="{8235DDD8-FE6F-4FF3-8AC1-83DB153ED8C3}" srcId="{FAA544E5-7C0E-4FB3-A3C3-AA5A798B3A82}" destId="{57C6CCC4-830B-4527-A305-834DC4627AB9}" srcOrd="1" destOrd="0" parTransId="{7CE51F09-F725-40B9-892A-D727A58AFDF8}" sibTransId="{7A894D4F-7F8F-42F4-B5F2-75421330EF15}"/>
    <dgm:cxn modelId="{DCA7052A-A740-436C-ADF9-0D7D9DFDC44A}" srcId="{479D3590-88E7-4B9C-A95A-07206B34FFAC}" destId="{9CABC95D-5C0A-491A-B53D-41D689BB4BB0}" srcOrd="0" destOrd="0" parTransId="{8E78289D-6981-4F30-9BF0-8D3749FE2566}" sibTransId="{17464E36-BEE9-4118-AE88-22853D8713B2}"/>
    <dgm:cxn modelId="{3E467850-A8E1-4A22-BA6B-06CB71E5250D}" srcId="{479D3590-88E7-4B9C-A95A-07206B34FFAC}" destId="{FAA544E5-7C0E-4FB3-A3C3-AA5A798B3A82}" srcOrd="1" destOrd="0" parTransId="{6C2FA2AA-ED32-4D41-9FFC-C1C7F15E42B9}" sibTransId="{CD0221BC-283A-4FA0-B95A-5A14679EA036}"/>
    <dgm:cxn modelId="{7065D2B1-40AB-4A69-A18E-E7D698681F45}" srcId="{9CABC95D-5C0A-491A-B53D-41D689BB4BB0}" destId="{5309E376-CFC0-411F-976D-1C4EE5BE2878}" srcOrd="0" destOrd="0" parTransId="{4526B74D-542D-42B6-B8E6-4E1DD0182930}" sibTransId="{B1F1BD0B-7724-4066-8AAD-454DA12E6B17}"/>
    <dgm:cxn modelId="{812B5EF0-EA22-4445-B40E-AA7454A14918}" type="presOf" srcId="{5309E376-CFC0-411F-976D-1C4EE5BE2878}" destId="{3A39075C-D9A1-4433-A8DA-189871CF7109}" srcOrd="0" destOrd="0" presId="urn:microsoft.com/office/officeart/2008/layout/PictureAccentList"/>
    <dgm:cxn modelId="{AE4D35D8-BB24-41EF-B386-CB0715B17206}" type="presOf" srcId="{479D3590-88E7-4B9C-A95A-07206B34FFAC}" destId="{10596F71-4B13-4654-9B4E-A234578555EA}" srcOrd="0" destOrd="0" presId="urn:microsoft.com/office/officeart/2008/layout/PictureAccentList"/>
    <dgm:cxn modelId="{CCA3CC6F-34E6-411D-9153-5D89106FF601}" type="presOf" srcId="{42241A90-2610-43EA-86A0-3BC377EBDE97}" destId="{D3AA62EB-2A78-40CA-A82C-D2F1C7CADAC3}" srcOrd="0" destOrd="0" presId="urn:microsoft.com/office/officeart/2008/layout/PictureAccentList"/>
    <dgm:cxn modelId="{EA68D551-C414-4F82-95D0-34923AA314F6}" srcId="{FAA544E5-7C0E-4FB3-A3C3-AA5A798B3A82}" destId="{42241A90-2610-43EA-86A0-3BC377EBDE97}" srcOrd="2" destOrd="0" parTransId="{B69D7CDA-FAD8-4F4F-BED3-709A03372071}" sibTransId="{9800048E-866E-4D9A-869C-27FF72A7D946}"/>
    <dgm:cxn modelId="{7BA5827B-FB12-4EAA-8BD8-FA9528931ED2}" srcId="{9CABC95D-5C0A-491A-B53D-41D689BB4BB0}" destId="{B8DDEE67-026D-4799-AAE8-A1E7A3D37997}" srcOrd="1" destOrd="0" parTransId="{2E318BB4-54CB-4004-8CE6-3CF1EBF9A624}" sibTransId="{C6F44B6E-B918-49B3-90FA-ECBD186C81E6}"/>
    <dgm:cxn modelId="{D9B96576-BB29-4960-BB90-371CE9A09099}" srcId="{FAA544E5-7C0E-4FB3-A3C3-AA5A798B3A82}" destId="{130D123E-5234-417F-8A35-77F5E4DF5F9B}" srcOrd="0" destOrd="0" parTransId="{FD78CFB6-820A-49FD-856A-26EE827D40DD}" sibTransId="{674BDEE3-4A35-415D-BAF5-BC33D61DA262}"/>
    <dgm:cxn modelId="{72CEED29-B4A9-4A06-9F90-1E64CB0D6AFF}" type="presOf" srcId="{FAA544E5-7C0E-4FB3-A3C3-AA5A798B3A82}" destId="{CE424298-7CCD-407F-9BF2-3B3F019CB7B0}" srcOrd="0" destOrd="0" presId="urn:microsoft.com/office/officeart/2008/layout/PictureAccentList"/>
    <dgm:cxn modelId="{6B3AEDFD-5C61-440A-B0D0-74440EEC7C77}" type="presOf" srcId="{9CABC95D-5C0A-491A-B53D-41D689BB4BB0}" destId="{A41F14DC-E6DE-4FE0-8CEC-8DD895CD24A0}" srcOrd="0" destOrd="0" presId="urn:microsoft.com/office/officeart/2008/layout/PictureAccentList"/>
    <dgm:cxn modelId="{379C9545-300F-4A4F-ABBB-47FB713F1A95}" type="presParOf" srcId="{10596F71-4B13-4654-9B4E-A234578555EA}" destId="{5956CEA9-46EC-4E93-AFC2-4E99E3173C0B}" srcOrd="0" destOrd="0" presId="urn:microsoft.com/office/officeart/2008/layout/PictureAccentList"/>
    <dgm:cxn modelId="{F0E46467-52FD-4A7E-9E12-8B37E2EEB8B3}" type="presParOf" srcId="{5956CEA9-46EC-4E93-AFC2-4E99E3173C0B}" destId="{89A7EFCB-D81C-4B6D-BFE2-882377F105C5}" srcOrd="0" destOrd="0" presId="urn:microsoft.com/office/officeart/2008/layout/PictureAccentList"/>
    <dgm:cxn modelId="{C5E37B91-4E76-4116-A4C1-EDDB1CDAF192}" type="presParOf" srcId="{89A7EFCB-D81C-4B6D-BFE2-882377F105C5}" destId="{A41F14DC-E6DE-4FE0-8CEC-8DD895CD24A0}" srcOrd="0" destOrd="0" presId="urn:microsoft.com/office/officeart/2008/layout/PictureAccentList"/>
    <dgm:cxn modelId="{32455BD5-C6BD-4654-BABE-A96D5FD64847}" type="presParOf" srcId="{5956CEA9-46EC-4E93-AFC2-4E99E3173C0B}" destId="{3402768F-8D85-4528-A12A-EC8EDAF1967D}" srcOrd="1" destOrd="0" presId="urn:microsoft.com/office/officeart/2008/layout/PictureAccentList"/>
    <dgm:cxn modelId="{B93EBB9C-F297-4D0E-ABBA-9D760434A58C}" type="presParOf" srcId="{3402768F-8D85-4528-A12A-EC8EDAF1967D}" destId="{BBA3A6D9-6BA6-4A2D-B5A8-BD7E8BB19922}" srcOrd="0" destOrd="0" presId="urn:microsoft.com/office/officeart/2008/layout/PictureAccentList"/>
    <dgm:cxn modelId="{22F1EDE1-D71E-4266-B238-754A8C173AEC}" type="presParOf" srcId="{BBA3A6D9-6BA6-4A2D-B5A8-BD7E8BB19922}" destId="{72C61C98-7108-4429-BB68-956BAB7F3808}" srcOrd="0" destOrd="0" presId="urn:microsoft.com/office/officeart/2008/layout/PictureAccentList"/>
    <dgm:cxn modelId="{E1CB1EA6-DE83-4123-A782-FFAB21CFBC61}" type="presParOf" srcId="{BBA3A6D9-6BA6-4A2D-B5A8-BD7E8BB19922}" destId="{3A39075C-D9A1-4433-A8DA-189871CF7109}" srcOrd="1" destOrd="0" presId="urn:microsoft.com/office/officeart/2008/layout/PictureAccentList"/>
    <dgm:cxn modelId="{5961D075-E24C-43E1-87BA-0CA2CC206C8C}" type="presParOf" srcId="{3402768F-8D85-4528-A12A-EC8EDAF1967D}" destId="{9BE4420A-6B7B-445D-AC34-1DA0184D150D}" srcOrd="1" destOrd="0" presId="urn:microsoft.com/office/officeart/2008/layout/PictureAccentList"/>
    <dgm:cxn modelId="{DC6BE123-CBCD-487B-98FE-79FB653A899E}" type="presParOf" srcId="{9BE4420A-6B7B-445D-AC34-1DA0184D150D}" destId="{C4399D03-9F3F-4972-8C6D-2AA3D1DAE3F5}" srcOrd="0" destOrd="0" presId="urn:microsoft.com/office/officeart/2008/layout/PictureAccentList"/>
    <dgm:cxn modelId="{FA4A7C86-8C4A-4F1F-AB80-7A1A48DAF3B8}" type="presParOf" srcId="{9BE4420A-6B7B-445D-AC34-1DA0184D150D}" destId="{B7690D1A-2251-4ED9-8CB4-A268480D3809}" srcOrd="1" destOrd="0" presId="urn:microsoft.com/office/officeart/2008/layout/PictureAccentList"/>
    <dgm:cxn modelId="{37B285D0-4AB8-4A29-BA3D-76700D40092E}" type="presParOf" srcId="{3402768F-8D85-4528-A12A-EC8EDAF1967D}" destId="{0AEAA889-A271-4A67-8FA7-51516DF42FC6}" srcOrd="2" destOrd="0" presId="urn:microsoft.com/office/officeart/2008/layout/PictureAccentList"/>
    <dgm:cxn modelId="{36D4E13D-1B41-4036-9FAD-DC5CDBC1C0EF}" type="presParOf" srcId="{0AEAA889-A271-4A67-8FA7-51516DF42FC6}" destId="{5DABA0AC-DB54-425D-BD93-43E03905EA67}" srcOrd="0" destOrd="0" presId="urn:microsoft.com/office/officeart/2008/layout/PictureAccentList"/>
    <dgm:cxn modelId="{7C409D37-2252-43F8-B5AA-1C2802DD783A}" type="presParOf" srcId="{0AEAA889-A271-4A67-8FA7-51516DF42FC6}" destId="{7E51DEA6-4907-4456-A429-64E079F3A858}" srcOrd="1" destOrd="0" presId="urn:microsoft.com/office/officeart/2008/layout/PictureAccentList"/>
    <dgm:cxn modelId="{6FA9DA27-51BF-4A03-94C0-BBF0D037EBC3}" type="presParOf" srcId="{10596F71-4B13-4654-9B4E-A234578555EA}" destId="{93DA9F9C-7352-41D0-995A-C090D4B23BE5}" srcOrd="1" destOrd="0" presId="urn:microsoft.com/office/officeart/2008/layout/PictureAccentList"/>
    <dgm:cxn modelId="{F07D4C79-C3C9-4E1C-A9DA-267150E11C02}" type="presParOf" srcId="{93DA9F9C-7352-41D0-995A-C090D4B23BE5}" destId="{B85021DE-6EFB-473A-AE45-DF9DF3BD4E18}" srcOrd="0" destOrd="0" presId="urn:microsoft.com/office/officeart/2008/layout/PictureAccentList"/>
    <dgm:cxn modelId="{1F5D93C9-A377-40C7-86E1-39902891ACE1}" type="presParOf" srcId="{B85021DE-6EFB-473A-AE45-DF9DF3BD4E18}" destId="{CE424298-7CCD-407F-9BF2-3B3F019CB7B0}" srcOrd="0" destOrd="0" presId="urn:microsoft.com/office/officeart/2008/layout/PictureAccentList"/>
    <dgm:cxn modelId="{7240A0F5-9314-458C-9E93-8858CBBECF83}" type="presParOf" srcId="{93DA9F9C-7352-41D0-995A-C090D4B23BE5}" destId="{E2EBA824-9EC8-45BD-9BC7-B3C5181BA169}" srcOrd="1" destOrd="0" presId="urn:microsoft.com/office/officeart/2008/layout/PictureAccentList"/>
    <dgm:cxn modelId="{57826B86-7A46-477A-A874-B923CB74503F}" type="presParOf" srcId="{E2EBA824-9EC8-45BD-9BC7-B3C5181BA169}" destId="{8A1E234D-C0C7-4043-A74D-5A0411D77360}" srcOrd="0" destOrd="0" presId="urn:microsoft.com/office/officeart/2008/layout/PictureAccentList"/>
    <dgm:cxn modelId="{9D75C275-7220-4826-B2D2-660E500833D8}" type="presParOf" srcId="{8A1E234D-C0C7-4043-A74D-5A0411D77360}" destId="{D00C0B58-4B89-4A68-B877-97151F54B2B4}" srcOrd="0" destOrd="0" presId="urn:microsoft.com/office/officeart/2008/layout/PictureAccentList"/>
    <dgm:cxn modelId="{3E4F1DCE-8651-4D70-9F2A-CACCCFB6D7B5}" type="presParOf" srcId="{8A1E234D-C0C7-4043-A74D-5A0411D77360}" destId="{CA897B11-8342-4340-9E5B-E3BE42620018}" srcOrd="1" destOrd="0" presId="urn:microsoft.com/office/officeart/2008/layout/PictureAccentList"/>
    <dgm:cxn modelId="{7216568F-315E-4FFF-BD76-C149926E8C0D}" type="presParOf" srcId="{E2EBA824-9EC8-45BD-9BC7-B3C5181BA169}" destId="{4375AE7E-FDBE-466B-A851-C774F18FA75E}" srcOrd="1" destOrd="0" presId="urn:microsoft.com/office/officeart/2008/layout/PictureAccentList"/>
    <dgm:cxn modelId="{BFE0AD61-335A-41F9-98B9-308156AEADAB}" type="presParOf" srcId="{4375AE7E-FDBE-466B-A851-C774F18FA75E}" destId="{6D653514-0AE0-4130-86E8-3CEEB7649B84}" srcOrd="0" destOrd="0" presId="urn:microsoft.com/office/officeart/2008/layout/PictureAccentList"/>
    <dgm:cxn modelId="{58C7C351-107B-4A01-849F-A621759272BC}" type="presParOf" srcId="{4375AE7E-FDBE-466B-A851-C774F18FA75E}" destId="{22271678-2220-48C8-BED9-EFB31AE2AE09}" srcOrd="1" destOrd="0" presId="urn:microsoft.com/office/officeart/2008/layout/PictureAccentList"/>
    <dgm:cxn modelId="{4A486808-D38D-4DD3-AC80-62BA8C432415}" type="presParOf" srcId="{E2EBA824-9EC8-45BD-9BC7-B3C5181BA169}" destId="{5B360846-3E50-4B04-A16C-3574FFA791CB}" srcOrd="2" destOrd="0" presId="urn:microsoft.com/office/officeart/2008/layout/PictureAccentList"/>
    <dgm:cxn modelId="{990C28A9-5507-4954-AB55-72C5DDE6F397}" type="presParOf" srcId="{5B360846-3E50-4B04-A16C-3574FFA791CB}" destId="{95EBAF07-7189-4919-B7B6-7E76CE65D2D0}" srcOrd="0" destOrd="0" presId="urn:microsoft.com/office/officeart/2008/layout/PictureAccentList"/>
    <dgm:cxn modelId="{7C8DA3E0-C805-4048-93DE-C08A81201D5F}" type="presParOf" srcId="{5B360846-3E50-4B04-A16C-3574FFA791CB}" destId="{D3AA62EB-2A78-40CA-A82C-D2F1C7CADAC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F14DC-E6DE-4FE0-8CEC-8DD895CD24A0}">
      <dsp:nvSpPr>
        <dsp:cNvPr id="0" name=""/>
        <dsp:cNvSpPr/>
      </dsp:nvSpPr>
      <dsp:spPr>
        <a:xfrm>
          <a:off x="1356" y="1063660"/>
          <a:ext cx="5292152" cy="638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Book Antiqua" panose="02040602050305030304" pitchFamily="18" charset="0"/>
            </a:rPr>
            <a:t>Основные компоненты</a:t>
          </a:r>
          <a:endParaRPr lang="es-ES" sz="3200" b="1" kern="1200" dirty="0">
            <a:latin typeface="Book Antiqua" panose="02040602050305030304" pitchFamily="18" charset="0"/>
          </a:endParaRPr>
        </a:p>
      </dsp:txBody>
      <dsp:txXfrm>
        <a:off x="20064" y="1082368"/>
        <a:ext cx="5254736" cy="601323"/>
      </dsp:txXfrm>
    </dsp:sp>
    <dsp:sp modelId="{72C61C98-7108-4429-BB68-956BAB7F3808}">
      <dsp:nvSpPr>
        <dsp:cNvPr id="0" name=""/>
        <dsp:cNvSpPr/>
      </dsp:nvSpPr>
      <dsp:spPr>
        <a:xfrm>
          <a:off x="1356" y="1817373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39075C-D9A1-4433-A8DA-189871CF7109}">
      <dsp:nvSpPr>
        <dsp:cNvPr id="0" name=""/>
        <dsp:cNvSpPr/>
      </dsp:nvSpPr>
      <dsp:spPr>
        <a:xfrm>
          <a:off x="678420" y="1817373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Читательская грамотность</a:t>
          </a:r>
          <a:endParaRPr lang="ru-RU" sz="17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709606" y="1848559"/>
        <a:ext cx="4552717" cy="576367"/>
      </dsp:txXfrm>
    </dsp:sp>
    <dsp:sp modelId="{C4399D03-9F3F-4972-8C6D-2AA3D1DAE3F5}">
      <dsp:nvSpPr>
        <dsp:cNvPr id="0" name=""/>
        <dsp:cNvSpPr/>
      </dsp:nvSpPr>
      <dsp:spPr>
        <a:xfrm>
          <a:off x="1356" y="2532761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690D1A-2251-4ED9-8CB4-A268480D3809}">
      <dsp:nvSpPr>
        <dsp:cNvPr id="0" name=""/>
        <dsp:cNvSpPr/>
      </dsp:nvSpPr>
      <dsp:spPr>
        <a:xfrm>
          <a:off x="678420" y="2532761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Математическая грамотность</a:t>
          </a:r>
          <a:endParaRPr lang="es-ES" sz="17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709606" y="2563947"/>
        <a:ext cx="4552717" cy="576367"/>
      </dsp:txXfrm>
    </dsp:sp>
    <dsp:sp modelId="{5DABA0AC-DB54-425D-BD93-43E03905EA67}">
      <dsp:nvSpPr>
        <dsp:cNvPr id="0" name=""/>
        <dsp:cNvSpPr/>
      </dsp:nvSpPr>
      <dsp:spPr>
        <a:xfrm>
          <a:off x="1356" y="3248149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1DEA6-4907-4456-A429-64E079F3A858}">
      <dsp:nvSpPr>
        <dsp:cNvPr id="0" name=""/>
        <dsp:cNvSpPr/>
      </dsp:nvSpPr>
      <dsp:spPr>
        <a:xfrm>
          <a:off x="678420" y="3248149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Естественно-научная грамотность</a:t>
          </a:r>
          <a:endParaRPr lang="es-ES" sz="17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709606" y="3279335"/>
        <a:ext cx="4552717" cy="576367"/>
      </dsp:txXfrm>
    </dsp:sp>
    <dsp:sp modelId="{CE424298-7CCD-407F-9BF2-3B3F019CB7B0}">
      <dsp:nvSpPr>
        <dsp:cNvPr id="0" name=""/>
        <dsp:cNvSpPr/>
      </dsp:nvSpPr>
      <dsp:spPr>
        <a:xfrm>
          <a:off x="5822725" y="1063660"/>
          <a:ext cx="5292152" cy="1054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Book Antiqua" panose="02040602050305030304" pitchFamily="18" charset="0"/>
            </a:rPr>
            <a:t>Инновационные компоненты</a:t>
          </a:r>
          <a:endParaRPr lang="es-ES" sz="3200" b="1" kern="1200" dirty="0">
            <a:latin typeface="Book Antiqua" panose="02040602050305030304" pitchFamily="18" charset="0"/>
          </a:endParaRPr>
        </a:p>
      </dsp:txBody>
      <dsp:txXfrm>
        <a:off x="5853622" y="1094557"/>
        <a:ext cx="5230358" cy="993115"/>
      </dsp:txXfrm>
    </dsp:sp>
    <dsp:sp modelId="{D00C0B58-4B89-4A68-B877-97151F54B2B4}">
      <dsp:nvSpPr>
        <dsp:cNvPr id="0" name=""/>
        <dsp:cNvSpPr/>
      </dsp:nvSpPr>
      <dsp:spPr>
        <a:xfrm>
          <a:off x="5822725" y="2233543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897B11-8342-4340-9E5B-E3BE42620018}">
      <dsp:nvSpPr>
        <dsp:cNvPr id="0" name=""/>
        <dsp:cNvSpPr/>
      </dsp:nvSpPr>
      <dsp:spPr>
        <a:xfrm>
          <a:off x="6499788" y="2233543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Совместное решение проблем </a:t>
          </a:r>
          <a:r>
            <a:rPr lang="es-ES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(PISA </a:t>
          </a:r>
          <a:r>
            <a:rPr lang="es-ES" sz="1700" kern="1200" dirty="0">
              <a:solidFill>
                <a:schemeClr val="tx1"/>
              </a:solidFill>
              <a:latin typeface="Book Antiqua" panose="02040602050305030304" pitchFamily="18" charset="0"/>
            </a:rPr>
            <a:t>2015)</a:t>
          </a:r>
        </a:p>
      </dsp:txBody>
      <dsp:txXfrm>
        <a:off x="6530974" y="2264729"/>
        <a:ext cx="4552717" cy="576367"/>
      </dsp:txXfrm>
    </dsp:sp>
    <dsp:sp modelId="{6D653514-0AE0-4130-86E8-3CEEB7649B84}">
      <dsp:nvSpPr>
        <dsp:cNvPr id="0" name=""/>
        <dsp:cNvSpPr/>
      </dsp:nvSpPr>
      <dsp:spPr>
        <a:xfrm>
          <a:off x="5822725" y="2948931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271678-2220-48C8-BED9-EFB31AE2AE09}">
      <dsp:nvSpPr>
        <dsp:cNvPr id="0" name=""/>
        <dsp:cNvSpPr/>
      </dsp:nvSpPr>
      <dsp:spPr>
        <a:xfrm>
          <a:off x="6499788" y="2948931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Глобальные компетенции </a:t>
          </a:r>
          <a:r>
            <a:rPr lang="es-ES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(PISA </a:t>
          </a:r>
          <a:r>
            <a:rPr lang="es-ES" sz="1700" kern="1200" dirty="0">
              <a:solidFill>
                <a:schemeClr val="tx1"/>
              </a:solidFill>
              <a:latin typeface="Book Antiqua" panose="02040602050305030304" pitchFamily="18" charset="0"/>
            </a:rPr>
            <a:t>2018)</a:t>
          </a:r>
          <a:endParaRPr lang="ru-RU" sz="17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6530974" y="2980117"/>
        <a:ext cx="4552717" cy="576367"/>
      </dsp:txXfrm>
    </dsp:sp>
    <dsp:sp modelId="{95EBAF07-7189-4919-B7B6-7E76CE65D2D0}">
      <dsp:nvSpPr>
        <dsp:cNvPr id="0" name=""/>
        <dsp:cNvSpPr/>
      </dsp:nvSpPr>
      <dsp:spPr>
        <a:xfrm>
          <a:off x="5822725" y="3664319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A62EB-2A78-40CA-A82C-D2F1C7CADAC3}">
      <dsp:nvSpPr>
        <dsp:cNvPr id="0" name=""/>
        <dsp:cNvSpPr/>
      </dsp:nvSpPr>
      <dsp:spPr>
        <a:xfrm>
          <a:off x="6499788" y="3664319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Креативное мышление </a:t>
          </a:r>
          <a:r>
            <a:rPr lang="es-ES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(PISA </a:t>
          </a:r>
          <a:r>
            <a:rPr lang="es-ES" sz="1700" kern="1200" dirty="0">
              <a:solidFill>
                <a:schemeClr val="tx1"/>
              </a:solidFill>
              <a:latin typeface="Book Antiqua" panose="02040602050305030304" pitchFamily="18" charset="0"/>
            </a:rPr>
            <a:t>2022)</a:t>
          </a:r>
          <a:endParaRPr lang="ru-RU" sz="17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6530974" y="3695505"/>
        <a:ext cx="4552717" cy="576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F14DC-E6DE-4FE0-8CEC-8DD895CD24A0}">
      <dsp:nvSpPr>
        <dsp:cNvPr id="0" name=""/>
        <dsp:cNvSpPr/>
      </dsp:nvSpPr>
      <dsp:spPr>
        <a:xfrm>
          <a:off x="1356" y="1024876"/>
          <a:ext cx="5292152" cy="1132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Book Antiqua" panose="02040602050305030304" pitchFamily="18" charset="0"/>
            </a:rPr>
            <a:t>Основные компоненты</a:t>
          </a:r>
          <a:endParaRPr lang="es-ES" sz="3200" b="1" kern="1200" dirty="0">
            <a:latin typeface="Book Antiqua" panose="02040602050305030304" pitchFamily="18" charset="0"/>
          </a:endParaRPr>
        </a:p>
      </dsp:txBody>
      <dsp:txXfrm>
        <a:off x="34525" y="1058045"/>
        <a:ext cx="5225814" cy="1066140"/>
      </dsp:txXfrm>
    </dsp:sp>
    <dsp:sp modelId="{72C61C98-7108-4429-BB68-956BAB7F3808}">
      <dsp:nvSpPr>
        <dsp:cNvPr id="0" name=""/>
        <dsp:cNvSpPr/>
      </dsp:nvSpPr>
      <dsp:spPr>
        <a:xfrm>
          <a:off x="1356" y="2272328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39075C-D9A1-4433-A8DA-189871CF7109}">
      <dsp:nvSpPr>
        <dsp:cNvPr id="0" name=""/>
        <dsp:cNvSpPr/>
      </dsp:nvSpPr>
      <dsp:spPr>
        <a:xfrm>
          <a:off x="678420" y="2272328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Читательская грамотность</a:t>
          </a:r>
          <a:endParaRPr lang="ru-RU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709606" y="2303514"/>
        <a:ext cx="4552717" cy="576367"/>
      </dsp:txXfrm>
    </dsp:sp>
    <dsp:sp modelId="{C4399D03-9F3F-4972-8C6D-2AA3D1DAE3F5}">
      <dsp:nvSpPr>
        <dsp:cNvPr id="0" name=""/>
        <dsp:cNvSpPr/>
      </dsp:nvSpPr>
      <dsp:spPr>
        <a:xfrm>
          <a:off x="1356" y="2987716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690D1A-2251-4ED9-8CB4-A268480D3809}">
      <dsp:nvSpPr>
        <dsp:cNvPr id="0" name=""/>
        <dsp:cNvSpPr/>
      </dsp:nvSpPr>
      <dsp:spPr>
        <a:xfrm>
          <a:off x="678420" y="2987716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Математическая грамотность</a:t>
          </a:r>
          <a:endParaRPr lang="es-ES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709606" y="3018902"/>
        <a:ext cx="4552717" cy="576367"/>
      </dsp:txXfrm>
    </dsp:sp>
    <dsp:sp modelId="{5DABA0AC-DB54-425D-BD93-43E03905EA67}">
      <dsp:nvSpPr>
        <dsp:cNvPr id="0" name=""/>
        <dsp:cNvSpPr/>
      </dsp:nvSpPr>
      <dsp:spPr>
        <a:xfrm>
          <a:off x="1356" y="3703104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1DEA6-4907-4456-A429-64E079F3A858}">
      <dsp:nvSpPr>
        <dsp:cNvPr id="0" name=""/>
        <dsp:cNvSpPr/>
      </dsp:nvSpPr>
      <dsp:spPr>
        <a:xfrm>
          <a:off x="678420" y="3703104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Естественно-научная грамотность</a:t>
          </a:r>
          <a:endParaRPr lang="es-ES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709606" y="3734290"/>
        <a:ext cx="4552717" cy="576367"/>
      </dsp:txXfrm>
    </dsp:sp>
    <dsp:sp modelId="{CE424298-7CCD-407F-9BF2-3B3F019CB7B0}">
      <dsp:nvSpPr>
        <dsp:cNvPr id="0" name=""/>
        <dsp:cNvSpPr/>
      </dsp:nvSpPr>
      <dsp:spPr>
        <a:xfrm>
          <a:off x="5822725" y="1024876"/>
          <a:ext cx="5292152" cy="1054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Book Antiqua" panose="02040602050305030304" pitchFamily="18" charset="0"/>
            </a:rPr>
            <a:t>Адаптивные тесты</a:t>
          </a:r>
          <a:endParaRPr lang="es-ES" sz="3200" b="1" kern="1200" dirty="0">
            <a:latin typeface="Book Antiqua" panose="02040602050305030304" pitchFamily="18" charset="0"/>
          </a:endParaRPr>
        </a:p>
      </dsp:txBody>
      <dsp:txXfrm>
        <a:off x="5853622" y="1055773"/>
        <a:ext cx="5230358" cy="993115"/>
      </dsp:txXfrm>
    </dsp:sp>
    <dsp:sp modelId="{D00C0B58-4B89-4A68-B877-97151F54B2B4}">
      <dsp:nvSpPr>
        <dsp:cNvPr id="0" name=""/>
        <dsp:cNvSpPr/>
      </dsp:nvSpPr>
      <dsp:spPr>
        <a:xfrm flipH="1">
          <a:off x="5111752" y="5134761"/>
          <a:ext cx="45720" cy="11429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897B11-8342-4340-9E5B-E3BE42620018}">
      <dsp:nvSpPr>
        <dsp:cNvPr id="0" name=""/>
        <dsp:cNvSpPr/>
      </dsp:nvSpPr>
      <dsp:spPr>
        <a:xfrm>
          <a:off x="6363151" y="2194759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Адаптивный тест </a:t>
          </a:r>
          <a:r>
            <a:rPr lang="es-ES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(PISA 201</a:t>
          </a: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8</a:t>
          </a:r>
          <a:r>
            <a:rPr lang="es-ES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)</a:t>
          </a:r>
          <a:endParaRPr lang="es-ES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6394337" y="2225945"/>
        <a:ext cx="4552717" cy="576367"/>
      </dsp:txXfrm>
    </dsp:sp>
    <dsp:sp modelId="{6D653514-0AE0-4130-86E8-3CEEB7649B84}">
      <dsp:nvSpPr>
        <dsp:cNvPr id="0" name=""/>
        <dsp:cNvSpPr/>
      </dsp:nvSpPr>
      <dsp:spPr>
        <a:xfrm flipH="1">
          <a:off x="6963409" y="5000926"/>
          <a:ext cx="92189" cy="789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271678-2220-48C8-BED9-EFB31AE2AE09}">
      <dsp:nvSpPr>
        <dsp:cNvPr id="0" name=""/>
        <dsp:cNvSpPr/>
      </dsp:nvSpPr>
      <dsp:spPr>
        <a:xfrm>
          <a:off x="6363151" y="2910147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Адаптивный тест </a:t>
          </a:r>
          <a:r>
            <a:rPr lang="es-ES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(PISA 20</a:t>
          </a: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22</a:t>
          </a:r>
          <a:r>
            <a:rPr lang="es-ES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)</a:t>
          </a:r>
          <a:endParaRPr lang="ru-RU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6394337" y="2941333"/>
        <a:ext cx="4552717" cy="576367"/>
      </dsp:txXfrm>
    </dsp:sp>
    <dsp:sp modelId="{95EBAF07-7189-4919-B7B6-7E76CE65D2D0}">
      <dsp:nvSpPr>
        <dsp:cNvPr id="0" name=""/>
        <dsp:cNvSpPr/>
      </dsp:nvSpPr>
      <dsp:spPr>
        <a:xfrm>
          <a:off x="6123269" y="5144847"/>
          <a:ext cx="87104" cy="2218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A62EB-2A78-40CA-A82C-D2F1C7CADAC3}">
      <dsp:nvSpPr>
        <dsp:cNvPr id="0" name=""/>
        <dsp:cNvSpPr/>
      </dsp:nvSpPr>
      <dsp:spPr>
        <a:xfrm>
          <a:off x="6363151" y="3625535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Адаптивный тест </a:t>
          </a:r>
          <a:r>
            <a:rPr lang="es-ES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(</a:t>
          </a: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планируется в </a:t>
          </a:r>
          <a:r>
            <a:rPr lang="es-ES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PISA 202</a:t>
          </a: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5</a:t>
          </a:r>
          <a:r>
            <a:rPr lang="es-ES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)</a:t>
          </a:r>
          <a:endParaRPr lang="ru-RU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6394337" y="3656721"/>
        <a:ext cx="4552717" cy="576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F4996-6272-4610-99D3-AB1C1CC4E7E3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D45AD-9426-4328-B5FA-48B1BA2C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7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1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8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78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5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7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4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26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8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84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84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6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29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3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4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3" y="27464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17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8" indent="0" algn="ctr">
              <a:buNone/>
              <a:defRPr sz="2000"/>
            </a:lvl2pPr>
            <a:lvl3pPr marL="914174" indent="0" algn="ctr">
              <a:buNone/>
              <a:defRPr sz="1800"/>
            </a:lvl3pPr>
            <a:lvl4pPr marL="1371261" indent="0" algn="ctr">
              <a:buNone/>
              <a:defRPr sz="1600"/>
            </a:lvl4pPr>
            <a:lvl5pPr marL="1828348" indent="0" algn="ctr">
              <a:buNone/>
              <a:defRPr sz="1600"/>
            </a:lvl5pPr>
            <a:lvl6pPr marL="2285434" indent="0" algn="ctr">
              <a:buNone/>
              <a:defRPr sz="1600"/>
            </a:lvl6pPr>
            <a:lvl7pPr marL="2742522" indent="0" algn="ctr">
              <a:buNone/>
              <a:defRPr sz="1600"/>
            </a:lvl7pPr>
            <a:lvl8pPr marL="3199609" indent="0" algn="ctr">
              <a:buNone/>
              <a:defRPr sz="1600"/>
            </a:lvl8pPr>
            <a:lvl9pPr marL="36566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56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58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82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30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30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79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50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72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8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44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8" indent="0">
              <a:buNone/>
              <a:defRPr sz="1400"/>
            </a:lvl2pPr>
            <a:lvl3pPr marL="914174" indent="0">
              <a:buNone/>
              <a:defRPr sz="1200"/>
            </a:lvl3pPr>
            <a:lvl4pPr marL="1371261" indent="0">
              <a:buNone/>
              <a:defRPr sz="1000"/>
            </a:lvl4pPr>
            <a:lvl5pPr marL="1828348" indent="0">
              <a:buNone/>
              <a:defRPr sz="1000"/>
            </a:lvl5pPr>
            <a:lvl6pPr marL="2285434" indent="0">
              <a:buNone/>
              <a:defRPr sz="1000"/>
            </a:lvl6pPr>
            <a:lvl7pPr marL="2742522" indent="0">
              <a:buNone/>
              <a:defRPr sz="1000"/>
            </a:lvl7pPr>
            <a:lvl8pPr marL="3199609" indent="0">
              <a:buNone/>
              <a:defRPr sz="1000"/>
            </a:lvl8pPr>
            <a:lvl9pPr marL="36566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70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8" indent="0">
              <a:buNone/>
              <a:defRPr sz="1400"/>
            </a:lvl2pPr>
            <a:lvl3pPr marL="914174" indent="0">
              <a:buNone/>
              <a:defRPr sz="1200"/>
            </a:lvl3pPr>
            <a:lvl4pPr marL="1371261" indent="0">
              <a:buNone/>
              <a:defRPr sz="1000"/>
            </a:lvl4pPr>
            <a:lvl5pPr marL="1828348" indent="0">
              <a:buNone/>
              <a:defRPr sz="1000"/>
            </a:lvl5pPr>
            <a:lvl6pPr marL="2285434" indent="0">
              <a:buNone/>
              <a:defRPr sz="1000"/>
            </a:lvl6pPr>
            <a:lvl7pPr marL="2742522" indent="0">
              <a:buNone/>
              <a:defRPr sz="1000"/>
            </a:lvl7pPr>
            <a:lvl8pPr marL="3199609" indent="0">
              <a:buNone/>
              <a:defRPr sz="1000"/>
            </a:lvl8pPr>
            <a:lvl9pPr marL="36566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77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66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1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4" y="5929931"/>
            <a:ext cx="10985503" cy="318490"/>
          </a:xfrm>
          <a:prstGeom prst="rect">
            <a:avLst/>
          </a:prstGeom>
        </p:spPr>
        <p:txBody>
          <a:bodyPr lIns="45709" tIns="45709" rIns="45709" bIns="45709"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3" y="1287527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5" y="3611599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  <a:lvl2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2pPr>
            <a:lvl3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3pPr>
            <a:lvl4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4pPr>
            <a:lvl5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9569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6" y="-647700"/>
            <a:ext cx="13373100" cy="8009467"/>
          </a:xfrm>
          <a:prstGeom prst="rect">
            <a:avLst/>
          </a:prstGeom>
        </p:spPr>
        <p:txBody>
          <a:bodyPr lIns="91417" tIns="45709" rIns="91417" bIns="4570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9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50" y="553069"/>
            <a:ext cx="10984311" cy="318490"/>
          </a:xfrm>
          <a:prstGeom prst="rect">
            <a:avLst/>
          </a:prstGeom>
        </p:spPr>
        <p:txBody>
          <a:bodyPr lIns="45709" tIns="45709" rIns="45709" bIns="45709"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9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  <a:lvl2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2pPr>
            <a:lvl3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3pPr>
            <a:lvl4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4pPr>
            <a:lvl5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028">
              <a:defRPr/>
            </a:pPr>
            <a:fld id="{86CB4B4D-7CA3-9044-876B-883B54F8677D}" type="slidenum">
              <a:rPr lang="ru-RU" sz="900" smtClean="0">
                <a:solidFill>
                  <a:srgbClr val="000000"/>
                </a:solidFill>
                <a:latin typeface="Helvetica Neue"/>
              </a:rPr>
              <a:pPr algn="ctr" defTabSz="292028">
                <a:defRPr/>
              </a:pPr>
              <a:t>‹#›</a:t>
            </a:fld>
            <a:endParaRPr lang="ru-RU"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7164329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028">
              <a:defRPr/>
            </a:pPr>
            <a:fld id="{86CB4B4D-7CA3-9044-876B-883B54F8677D}" type="slidenum">
              <a:rPr lang="ru-RU" sz="900" smtClean="0">
                <a:solidFill>
                  <a:srgbClr val="000000"/>
                </a:solidFill>
                <a:latin typeface="Helvetica Neue"/>
              </a:rPr>
              <a:pPr algn="ctr" defTabSz="292028">
                <a:defRPr/>
              </a:pPr>
              <a:t>‹#›</a:t>
            </a:fld>
            <a:endParaRPr lang="ru-RU"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155054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7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4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8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8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7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1774-C81E-411B-81B6-C45166A76BC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1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74"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7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9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1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9141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91417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4" indent="-228543" algn="l" defTabSz="91417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2" indent="-228543" algn="l" defTabSz="91417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8" y="365129"/>
            <a:ext cx="10515600" cy="1325563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8" y="1825625"/>
            <a:ext cx="10515600" cy="4351338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1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74">
                <a:defRPr/>
              </a:pPr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8" y="6356381"/>
            <a:ext cx="4114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1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74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6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1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0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4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2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incult.info/teaching/uchebno-metodicheskiy-komplekc-vvedenie-v-finansovuyu-gramotnost-dlya-nachalnoy-shkoly/" TargetMode="External"/><Relationship Id="rId3" Type="http://schemas.openxmlformats.org/officeDocument/2006/relationships/hyperlink" Target="https://youtu.be/S_GNcEomqG0" TargetMode="External"/><Relationship Id="rId7" Type="http://schemas.openxmlformats.org/officeDocument/2006/relationships/hyperlink" Target="http://finance.instrao.ru/fin/" TargetMode="External"/><Relationship Id="rId2" Type="http://schemas.openxmlformats.org/officeDocument/2006/relationships/hyperlink" Target="https://youtu.be/uRPxBluEuDw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u.be/tFZ9mEDVhto" TargetMode="External"/><Relationship Id="rId5" Type="http://schemas.openxmlformats.org/officeDocument/2006/relationships/hyperlink" Target="https://youtu.be/Fy_9GHUiDDc" TargetMode="External"/><Relationship Id="rId4" Type="http://schemas.openxmlformats.org/officeDocument/2006/relationships/hyperlink" Target="https://youtu.be/CTbDhS_hEWk" TargetMode="External"/><Relationship Id="rId9" Type="http://schemas.openxmlformats.org/officeDocument/2006/relationships/hyperlink" Target="https://clck.ru/XeNXo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jpe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hyperlink" Target="http://ozp.instrao.ru/images/2021/%D0%B6%D1%83%D1%80%D0%BD%D0%B0%D0%BB/OZP_5_79_%D0%A22_2021_compressed.pdf" TargetMode="External"/><Relationship Id="rId5" Type="http://schemas.openxmlformats.org/officeDocument/2006/relationships/image" Target="../media/image11.png"/><Relationship Id="rId15" Type="http://schemas.openxmlformats.org/officeDocument/2006/relationships/hyperlink" Target="https://resh.edu.ru/" TargetMode="External"/><Relationship Id="rId10" Type="http://schemas.openxmlformats.org/officeDocument/2006/relationships/hyperlink" Target="https://elibrary.ru/contents.asp?id=47228458" TargetMode="External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hyperlink" Target="https://edsoo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1276" y="1122363"/>
            <a:ext cx="9789457" cy="23876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как инструмент повышения качества образовательных результатов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ECB64CD0-4266-443F-B757-FC1C9769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9" t="1" r="4108" b="776"/>
          <a:stretch/>
        </p:blipFill>
        <p:spPr>
          <a:xfrm>
            <a:off x="2626557" y="813044"/>
            <a:ext cx="4186619" cy="6116640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="" xmlns:a16="http://schemas.microsoft.com/office/drawing/2014/main" id="{2B81C958-F139-4D28-8251-B4D44CFA4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485" y="813048"/>
            <a:ext cx="4228081" cy="609874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8252" y="6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ECB64CD0-4266-443F-B757-FC1C9769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9" t="1" r="4108" b="776"/>
          <a:stretch/>
        </p:blipFill>
        <p:spPr>
          <a:xfrm>
            <a:off x="2626557" y="813044"/>
            <a:ext cx="4186619" cy="6116640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="" xmlns:a16="http://schemas.microsoft.com/office/drawing/2014/main" id="{2B81C958-F139-4D28-8251-B4D44CFA4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485" y="813048"/>
            <a:ext cx="4228081" cy="609874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8252" y="6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9550" y="2748466"/>
            <a:ext cx="7998759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ВАЖНО!</a:t>
            </a:r>
          </a:p>
          <a:p>
            <a:r>
              <a:rPr lang="ru-RU" dirty="0" smtClean="0"/>
              <a:t>ПОСЛЕ ВЫПОЛНЕНИЯ БЛОКА ВОПРОСОВ УЧАСТНИКАМ ПРЕДЛАГАЕТСЯ ПЕРЕСМОТРЕТЬ СВОИ ОТВЕТЫ, ПРЕЖДЕ ЧЕМ ПЕРЕХОДИТЬ К СЛЕДУЮЩЕМУ БЛОКУ.</a:t>
            </a:r>
          </a:p>
          <a:p>
            <a:r>
              <a:rPr lang="ru-RU" dirty="0" smtClean="0"/>
              <a:t>ПОСЛЕ ЗАПУСКА СЛЕДУЮЩЕГО БЛОКА ВОПРОСОВ УЧАСТНИК БОЛЬШЕ НЕ МОЖЕТ ПОВТОРНО ПРОСМАТРИВАТЬ ОТВЕТЫ ИЗ ПРЕДЫДУЩЕГО БЛОКА.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1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57606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школьных команд по формированию функциональной грамотности (11.02.2022)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124755"/>
            <a:ext cx="109728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семинар Формирование и оценка функциональной грамотности. </a:t>
            </a:r>
          </a:p>
          <a:p>
            <a:pPr marL="0" indent="0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Cекция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«Математическая грамотность»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https://youtu.be/uRPxBluEuDw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«Читательская грамотность»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https://youtu.be/S_GNcEomqG0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«Естественно-научная грамотность»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https://youtu.be/CTbDhS_hEWk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«Финансовая грамотность»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https://youtu.be/Fy_9GHUiDDc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«Креативное мышление»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https://youtu.be/tFZ9mEDVhto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https://youtu.be/uRPxBluEuDw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 на электронные ресурсы:</a:t>
            </a:r>
          </a:p>
          <a:p>
            <a:pPr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«Дружи с финансами»: тесты для оценки уровня финансовой грамотности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http://finance.instrao.ru/fin/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материал для начальной школы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https://fincult.info/teaching/uchebno-metodicheskiy-komplekc-vvedenie-v-finansovuyu-gramotnost-dlya-nachalnoy-shkoly/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fincult.info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https://fincult.info/teaching/uchebno-metodicheskiy-komplekc-vvedenie-v-finansovuyu-gramotnost-dlya-nachalnoy-shkoly/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культура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комплекс «Введение в финансовую грамотность» (УМК) для учащихся начальной школы разработан в соответствии с ФГОС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все материалы семинара (видеозапись, презентации) будут в ближайшее время размещены в циклограмме: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https://clck.ru/XeNXo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6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739001" y="95479"/>
            <a:ext cx="3153207" cy="716652"/>
            <a:chOff x="236088" y="255565"/>
            <a:chExt cx="6041572" cy="123299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88" y="258578"/>
              <a:ext cx="3824896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660241" y="255565"/>
              <a:ext cx="2617419" cy="11120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174">
                <a:defRPr/>
              </a:pPr>
              <a:r>
                <a:rPr lang="ru-RU" sz="3600" b="1" kern="0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285771" y="227316"/>
            <a:ext cx="2541268" cy="523198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 defTabSz="914038"/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 defTabSz="914038"/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265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1" y="326328"/>
            <a:ext cx="5912843" cy="373794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71" tIns="51936" rIns="103871" bIns="51936">
            <a:spAutoFit/>
          </a:bodyPr>
          <a:lstStyle/>
          <a:p>
            <a:pPr defTabSz="554329"/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РЕСУРСЫ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8397" y="95486"/>
            <a:ext cx="935035" cy="748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77774" y="2797776"/>
            <a:ext cx="3756025" cy="984863"/>
          </a:xfrm>
          <a:prstGeom prst="rect">
            <a:avLst/>
          </a:prstGeom>
          <a:noFill/>
        </p:spPr>
        <p:txBody>
          <a:bodyPr wrap="square" lIns="60939" tIns="30469" rIns="60939" bIns="30469" rtlCol="0">
            <a:spAutoFit/>
          </a:bodyPr>
          <a:lstStyle/>
          <a:p>
            <a:pPr defTabSz="914038"/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2019-2021 годов в журнале «Отечественная и зарубежная педагогика»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42261" y="906951"/>
            <a:ext cx="1890619" cy="1798655"/>
            <a:chOff x="5551154" y="499898"/>
            <a:chExt cx="3105937" cy="208002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594248" y="499898"/>
              <a:ext cx="2129974" cy="1846579"/>
            </a:xfrm>
            <a:prstGeom prst="roundRect">
              <a:avLst/>
            </a:prstGeom>
            <a:blipFill rotWithShape="0">
              <a:blip r:embed="rId6" cstate="print"/>
              <a:srcRect/>
              <a:stretch>
                <a:fillRect t="-973" r="-37432" b="1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551154" y="646985"/>
              <a:ext cx="3105937" cy="1932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192549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09183" y="2867450"/>
            <a:ext cx="1779288" cy="1711366"/>
            <a:chOff x="9287411" y="525088"/>
            <a:chExt cx="3312528" cy="213049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9714742" y="525088"/>
              <a:ext cx="2529306" cy="1967990"/>
            </a:xfrm>
            <a:prstGeom prst="roundRect">
              <a:avLst/>
            </a:prstGeom>
            <a:blipFill rotWithShape="0">
              <a:blip r:embed="rId7" cstate="print"/>
              <a:srcRect/>
              <a:stretch>
                <a:fillRect l="-21218" t="1" r="-18394" b="-13813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9287411" y="634428"/>
              <a:ext cx="3312528" cy="2021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192549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57425" y="1017530"/>
            <a:ext cx="1603315" cy="1587445"/>
            <a:chOff x="6384720" y="1830190"/>
            <a:chExt cx="1603314" cy="158744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6870703" y="1830190"/>
              <a:ext cx="1117331" cy="1457839"/>
              <a:chOff x="9483231" y="2999698"/>
              <a:chExt cx="1675996" cy="2186759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9483231" y="2999698"/>
                <a:ext cx="1675996" cy="2186759"/>
              </a:xfrm>
              <a:prstGeom prst="round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Скругленный прямоугольник 4"/>
              <p:cNvSpPr/>
              <p:nvPr/>
            </p:nvSpPr>
            <p:spPr>
              <a:xfrm>
                <a:off x="9565046" y="3081513"/>
                <a:ext cx="1512366" cy="2023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algn="ctr" defTabSz="103680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3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6384720" y="1978645"/>
              <a:ext cx="1075541" cy="1438990"/>
              <a:chOff x="4524414" y="2999693"/>
              <a:chExt cx="1613311" cy="2158485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4650892" y="2999693"/>
                <a:ext cx="1486833" cy="2047584"/>
              </a:xfrm>
              <a:prstGeom prst="round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Скругленный прямоугольник 6"/>
              <p:cNvSpPr/>
              <p:nvPr/>
            </p:nvSpPr>
            <p:spPr>
              <a:xfrm>
                <a:off x="4524414" y="3082489"/>
                <a:ext cx="1530514" cy="20756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algn="ctr" defTabSz="103680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3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913840" y="1006102"/>
            <a:ext cx="4410952" cy="1292639"/>
          </a:xfrm>
          <a:prstGeom prst="rect">
            <a:avLst/>
          </a:prstGeom>
          <a:noFill/>
        </p:spPr>
        <p:txBody>
          <a:bodyPr wrap="square" lIns="60939" tIns="30469" rIns="60939" bIns="30469" rtlCol="0">
            <a:spAutoFit/>
          </a:bodyPr>
          <a:lstStyle/>
          <a:p>
            <a:pPr defTabSz="914038"/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«Мониторинг формирования функциональной грамотности учащихся»: </a:t>
            </a:r>
            <a:r>
              <a:rPr lang="en-US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http://skiv.instrao.ru/</a:t>
            </a:r>
            <a:endParaRPr lang="ru-RU" sz="20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8525" y="3146818"/>
            <a:ext cx="4584163" cy="984863"/>
          </a:xfrm>
          <a:prstGeom prst="rect">
            <a:avLst/>
          </a:prstGeom>
          <a:noFill/>
        </p:spPr>
        <p:txBody>
          <a:bodyPr wrap="square" lIns="60939" tIns="30469" rIns="60939" bIns="30469" rtlCol="0">
            <a:spAutoFit/>
          </a:bodyPr>
          <a:lstStyle/>
          <a:p>
            <a:pPr defTabSz="914038"/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банк заданий для оценки функциональной грамотности: </a:t>
            </a:r>
            <a:r>
              <a:rPr lang="en-US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https://fg.resh.edu.ru</a:t>
            </a:r>
            <a:r>
              <a:rPr 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38717" y="2705606"/>
            <a:ext cx="11548483" cy="14226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130309" y="906982"/>
            <a:ext cx="0" cy="5306951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043116" y="989595"/>
            <a:ext cx="4148921" cy="1908192"/>
          </a:xfrm>
          <a:prstGeom prst="rect">
            <a:avLst/>
          </a:prstGeom>
          <a:noFill/>
        </p:spPr>
        <p:txBody>
          <a:bodyPr wrap="square" lIns="60939" tIns="30469" rIns="60939" bIns="30469" rtlCol="0">
            <a:spAutoFit/>
          </a:bodyPr>
          <a:lstStyle/>
          <a:p>
            <a:pPr defTabSz="914038"/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заданий </a:t>
            </a:r>
          </a:p>
          <a:p>
            <a:pPr defTabSz="914038"/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функциональной грамотности (РИД)</a:t>
            </a:r>
          </a:p>
          <a:p>
            <a:pPr defTabSz="914038"/>
            <a:endParaRPr lang="ru-RU" sz="20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38"/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17 СБОРНИКОВ</a:t>
            </a:r>
            <a:b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33836" y="3803036"/>
            <a:ext cx="4829333" cy="677086"/>
          </a:xfrm>
          <a:prstGeom prst="rect">
            <a:avLst/>
          </a:prstGeom>
        </p:spPr>
        <p:txBody>
          <a:bodyPr wrap="square" lIns="60939" tIns="30469" rIns="60939" bIns="30469">
            <a:spAutoFit/>
          </a:bodyPr>
          <a:lstStyle/>
          <a:p>
            <a:pPr defTabSz="914038"/>
            <a:r>
              <a:rPr lang="ru-RU" sz="1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ДОСТУП ПО ССЫЛКАМ: </a:t>
            </a:r>
          </a:p>
          <a:p>
            <a:pPr marL="190434" indent="-190434" defTabSz="914038">
              <a:buFont typeface="Wingdings" panose="05000000000000000000" pitchFamily="2" charset="2"/>
              <a:buChar char="Ø"/>
            </a:pPr>
            <a:r>
              <a:rPr lang="en-US" sz="1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https://elibrary.ru/contents.asp?id=47228458</a:t>
            </a:r>
            <a:endParaRPr lang="ru-RU" sz="1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434" indent="-190434" defTabSz="914038">
              <a:buFont typeface="Wingdings" panose="05000000000000000000" pitchFamily="2" charset="2"/>
              <a:buChar char="Ø"/>
            </a:pPr>
            <a:r>
              <a:rPr lang="en-US" sz="1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http://ozp.instrao.ru/images/2021/%D0%B6%D1%83%D1%80%D0%BD%D0%B0%D0%BB/OZP_5_79_%D0%A22_2021_compressed</a:t>
            </a:r>
            <a:r>
              <a:rPr lang="en-US" sz="10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.pd</a:t>
            </a:r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07464" y="2864307"/>
            <a:ext cx="1982405" cy="1280033"/>
            <a:chOff x="6248400" y="3835400"/>
            <a:chExt cx="1982405" cy="1280033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248400" y="3835400"/>
              <a:ext cx="1016000" cy="1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Скругленный прямоугольник 4"/>
            <p:cNvSpPr/>
            <p:nvPr/>
          </p:nvSpPr>
          <p:spPr>
            <a:xfrm>
              <a:off x="7313999" y="3888527"/>
              <a:ext cx="916806" cy="1226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algn="ctr" defTabSz="10071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V="1">
            <a:off x="368495" y="4619715"/>
            <a:ext cx="5691116" cy="54590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18455" y="5866614"/>
            <a:ext cx="5713863" cy="707864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defTabSz="914038"/>
            <a:r>
              <a:rPr 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https://fipi.ru/otkrytyy-bank-zadaniy-dlya-otsenki-yestestvennonauchnoy-gramotnosti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860648" y="4733875"/>
            <a:ext cx="4226256" cy="101564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defTabSz="914038"/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для оценки естественнонаучной грамотности (VII-IX классы)</a:t>
            </a:r>
            <a:endParaRPr lang="ru-RU" sz="20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6" y="-1444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defTabSz="914038"/>
            <a:endParaRPr lang="ru-RU" sz="1900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s://xn--80ad0ahft7a4bk.xn--p1ai/images/images/News/FIPI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6"/>
          <a:stretch/>
        </p:blipFill>
        <p:spPr bwMode="auto">
          <a:xfrm>
            <a:off x="586889" y="4724199"/>
            <a:ext cx="914401" cy="1159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74805" y="4716630"/>
            <a:ext cx="5826699" cy="2031303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defTabSz="914038"/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УЧИТЕЛЮ:</a:t>
            </a:r>
          </a:p>
          <a:p>
            <a:pPr marL="342814" indent="-342814" defTabSz="914038">
              <a:buFontTx/>
              <a:buAutoNum type="arabicPeriod"/>
            </a:pP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Видеорекомендации размещены на портале «Единое содержание общего образования» </a:t>
            </a:r>
            <a:r>
              <a:rPr lang="en-US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https://edsoo.ru/</a:t>
            </a:r>
            <a:r>
              <a:rPr lang="en-US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содержат конкретные задачи педагогам на неделю</a:t>
            </a:r>
            <a:endParaRPr lang="en-US" sz="1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14" indent="-342814" defTabSz="914038">
              <a:buFontTx/>
              <a:buAutoNum type="arabicPeriod"/>
            </a:pP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форум для ответов на </a:t>
            </a:r>
            <a:r>
              <a:rPr lang="ru-RU" sz="14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педагогов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еженедельным  задачам</a:t>
            </a:r>
            <a:endParaRPr lang="en-US" sz="1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14" indent="-342814" defTabSz="914038">
              <a:buFontTx/>
              <a:buAutoNum type="arabicPeriod"/>
            </a:pP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самодиагностика на портале РЭШ </a:t>
            </a:r>
            <a:r>
              <a:rPr lang="en-US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https://resh.edu.ru/</a:t>
            </a:r>
            <a:r>
              <a:rPr lang="en-US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комплексной работе (февраль), итоговая диагностика (апрель)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6223029" y="4592428"/>
            <a:ext cx="5778499" cy="27297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6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2393" y="268936"/>
            <a:ext cx="11640671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Обсуждение методических рекомендаций по подготовке обучающихся к PISA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31" y="1594498"/>
            <a:ext cx="8418140" cy="53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5"/>
          <p:cNvGraphicFramePr/>
          <p:nvPr>
            <p:extLst>
              <p:ext uri="{D42A27DB-BD31-4B8C-83A1-F6EECF244321}">
                <p14:modId xmlns:p14="http://schemas.microsoft.com/office/powerpoint/2010/main" val="3787866001"/>
              </p:ext>
            </p:extLst>
          </p:nvPr>
        </p:nvGraphicFramePr>
        <p:xfrm>
          <a:off x="627529" y="872716"/>
          <a:ext cx="11116235" cy="536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6180" y="257552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80" y="257552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169" y="1825630"/>
            <a:ext cx="5683623" cy="48261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Матричный дизайн</a:t>
            </a:r>
          </a:p>
          <a:p>
            <a:r>
              <a:rPr lang="ru-RU" dirty="0" smtClean="0"/>
              <a:t>Полный тест PISA содержит в общей сложности </a:t>
            </a:r>
            <a:r>
              <a:rPr lang="ru-RU" dirty="0" smtClean="0">
                <a:solidFill>
                  <a:srgbClr val="00B050"/>
                </a:solidFill>
              </a:rPr>
              <a:t>443 </a:t>
            </a:r>
            <a:r>
              <a:rPr lang="ru-RU" dirty="0" smtClean="0"/>
              <a:t>вопроса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(PISA 2018).</a:t>
            </a:r>
          </a:p>
          <a:p>
            <a:r>
              <a:rPr lang="ru-RU" dirty="0" smtClean="0"/>
              <a:t>Каждый участник получает комбинацию из </a:t>
            </a:r>
            <a:r>
              <a:rPr lang="ru-RU" dirty="0" smtClean="0">
                <a:solidFill>
                  <a:srgbClr val="00B050"/>
                </a:solidFill>
              </a:rPr>
              <a:t>60-65 </a:t>
            </a:r>
            <a:r>
              <a:rPr lang="ru-RU" dirty="0" smtClean="0"/>
              <a:t>вопросов.</a:t>
            </a:r>
          </a:p>
          <a:p>
            <a:r>
              <a:rPr lang="ru-RU" dirty="0" smtClean="0"/>
              <a:t>Вопросы организованы в кластеры примерно по 15 вопросов, а кластеры в группы (около 30 мин на кластер).</a:t>
            </a:r>
          </a:p>
          <a:p>
            <a:r>
              <a:rPr lang="ru-RU" dirty="0" smtClean="0"/>
              <a:t>В PISA-2018 было 30 различных вариантов в бумажном формате и 72 варианта в цифровом формате.</a:t>
            </a:r>
            <a:endParaRPr lang="ru-RU" dirty="0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F201BEB0-892F-4A23-A381-46963637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3" y="7336"/>
            <a:ext cx="5342964" cy="691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0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79" y="1825625"/>
            <a:ext cx="6315636" cy="4557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Преимущества матричного дизайна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позволяет проводить тщательную оценку всех содержательных областей и компетенций</a:t>
            </a:r>
          </a:p>
          <a:p>
            <a:r>
              <a:rPr lang="ru-RU" dirty="0" smtClean="0"/>
              <a:t>сокращает время тестирования каждого участника с 13 часов до 2-х.</a:t>
            </a:r>
          </a:p>
          <a:p>
            <a:pPr marL="0" indent="0">
              <a:buNone/>
            </a:pPr>
            <a:r>
              <a:rPr lang="ru-RU" b="1" dirty="0" smtClean="0"/>
              <a:t>Недостаток матричного дизайна 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Позволяет проводить оценку только целой страны, но не отдельных участников</a:t>
            </a:r>
            <a:endParaRPr lang="ru-RU" dirty="0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F201BEB0-892F-4A23-A381-46963637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039" y="0"/>
            <a:ext cx="5342964" cy="691976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6180" y="257552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9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957" y="2673148"/>
            <a:ext cx="4433047" cy="18334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Не все участники выполняют одни и те же задания!</a:t>
            </a:r>
            <a:endParaRPr lang="ru-RU" b="1" dirty="0"/>
          </a:p>
        </p:txBody>
      </p:sp>
      <p:pic>
        <p:nvPicPr>
          <p:cNvPr id="10" name="Imagen 17">
            <a:extLst>
              <a:ext uri="{FF2B5EF4-FFF2-40B4-BE49-F238E27FC236}">
                <a16:creationId xmlns="" xmlns:a16="http://schemas.microsoft.com/office/drawing/2014/main" id="{F201BEB0-892F-4A23-A381-46963637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559" y="160294"/>
            <a:ext cx="5080629" cy="6580008"/>
          </a:xfrm>
          <a:prstGeom prst="rect">
            <a:avLst/>
          </a:prstGeom>
        </p:spPr>
      </p:pic>
      <p:sp>
        <p:nvSpPr>
          <p:cNvPr id="11" name="Rectángulo 1">
            <a:extLst>
              <a:ext uri="{FF2B5EF4-FFF2-40B4-BE49-F238E27FC236}">
                <a16:creationId xmlns="" xmlns:a16="http://schemas.microsoft.com/office/drawing/2014/main" id="{8B995C36-CB9E-495C-9681-4351AF015ECD}"/>
              </a:ext>
            </a:extLst>
          </p:cNvPr>
          <p:cNvSpPr/>
          <p:nvPr/>
        </p:nvSpPr>
        <p:spPr>
          <a:xfrm>
            <a:off x="8478475" y="588902"/>
            <a:ext cx="698607" cy="1166145"/>
          </a:xfrm>
          <a:prstGeom prst="rect">
            <a:avLst/>
          </a:prstGeom>
          <a:noFill/>
          <a:ln w="57150"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2" name="Rectángulo 13">
            <a:extLst>
              <a:ext uri="{FF2B5EF4-FFF2-40B4-BE49-F238E27FC236}">
                <a16:creationId xmlns="" xmlns:a16="http://schemas.microsoft.com/office/drawing/2014/main" id="{A238AD51-ED1D-4B2D-AF65-6609E2E57FD9}"/>
              </a:ext>
            </a:extLst>
          </p:cNvPr>
          <p:cNvSpPr/>
          <p:nvPr/>
        </p:nvSpPr>
        <p:spPr>
          <a:xfrm>
            <a:off x="9205485" y="1758715"/>
            <a:ext cx="698607" cy="1175760"/>
          </a:xfrm>
          <a:prstGeom prst="rect">
            <a:avLst/>
          </a:prstGeom>
          <a:noFill/>
          <a:ln w="57150"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3" name="Rectángulo 14">
            <a:extLst>
              <a:ext uri="{FF2B5EF4-FFF2-40B4-BE49-F238E27FC236}">
                <a16:creationId xmlns="" xmlns:a16="http://schemas.microsoft.com/office/drawing/2014/main" id="{B535C940-8E37-4C60-B4E0-9F50CB300561}"/>
              </a:ext>
            </a:extLst>
          </p:cNvPr>
          <p:cNvSpPr/>
          <p:nvPr/>
        </p:nvSpPr>
        <p:spPr>
          <a:xfrm>
            <a:off x="9966015" y="3010064"/>
            <a:ext cx="698607" cy="1159627"/>
          </a:xfrm>
          <a:prstGeom prst="rect">
            <a:avLst/>
          </a:prstGeom>
          <a:noFill/>
          <a:ln w="57150"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4" name="Flecha izquierda 5"/>
          <p:cNvSpPr/>
          <p:nvPr/>
        </p:nvSpPr>
        <p:spPr>
          <a:xfrm>
            <a:off x="9147807" y="588896"/>
            <a:ext cx="1440160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CuadroTexto 16"/>
          <p:cNvSpPr txBox="1"/>
          <p:nvPr/>
        </p:nvSpPr>
        <p:spPr>
          <a:xfrm>
            <a:off x="9291242" y="732650"/>
            <a:ext cx="137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Кластер по ЧГ</a:t>
            </a:r>
            <a:endParaRPr lang="es-ES" sz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Flecha izquierda 5"/>
          <p:cNvSpPr/>
          <p:nvPr/>
        </p:nvSpPr>
        <p:spPr>
          <a:xfrm>
            <a:off x="9944539" y="1825625"/>
            <a:ext cx="1440160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CuadroTexto 16"/>
          <p:cNvSpPr txBox="1"/>
          <p:nvPr/>
        </p:nvSpPr>
        <p:spPr>
          <a:xfrm>
            <a:off x="10030553" y="1981700"/>
            <a:ext cx="1745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Кластер по ЕНГ</a:t>
            </a:r>
            <a:endParaRPr lang="es-ES" sz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Flecha izquierda 5"/>
          <p:cNvSpPr/>
          <p:nvPr/>
        </p:nvSpPr>
        <p:spPr>
          <a:xfrm>
            <a:off x="10751840" y="3217669"/>
            <a:ext cx="1440160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CuadroTexto 16"/>
          <p:cNvSpPr txBox="1"/>
          <p:nvPr/>
        </p:nvSpPr>
        <p:spPr>
          <a:xfrm>
            <a:off x="10763681" y="3382079"/>
            <a:ext cx="1745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Кластер по МГ</a:t>
            </a:r>
            <a:endParaRPr lang="es-ES" sz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36180" y="257552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8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F201BEB0-892F-4A23-A381-46963637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859" y="6"/>
            <a:ext cx="5182988" cy="6712575"/>
          </a:xfrm>
          <a:prstGeom prst="rect">
            <a:avLst/>
          </a:prstGeom>
        </p:spPr>
      </p:pic>
      <p:sp>
        <p:nvSpPr>
          <p:cNvPr id="6" name="Llamada rectangular redondeada 2">
            <a:extLst>
              <a:ext uri="{FF2B5EF4-FFF2-40B4-BE49-F238E27FC236}">
                <a16:creationId xmlns="" xmlns:a16="http://schemas.microsoft.com/office/drawing/2014/main" id="{3DC17512-5023-4FF5-8D23-714F249D9D0A}"/>
              </a:ext>
            </a:extLst>
          </p:cNvPr>
          <p:cNvSpPr/>
          <p:nvPr/>
        </p:nvSpPr>
        <p:spPr>
          <a:xfrm>
            <a:off x="3837448" y="1769677"/>
            <a:ext cx="2448272" cy="648072"/>
          </a:xfrm>
          <a:prstGeom prst="wedgeRoundRectCallout">
            <a:avLst>
              <a:gd name="adj1" fmla="val 105800"/>
              <a:gd name="adj2" fmla="val 391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ЕНГ</a:t>
            </a:r>
            <a:r>
              <a:rPr lang="es-ES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s-ES" b="1" i="1" dirty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+ </a:t>
            </a:r>
            <a:r>
              <a:rPr lang="ru-RU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ЧГ</a:t>
            </a:r>
            <a:endParaRPr lang="es-ES" b="1" i="1" dirty="0">
              <a:solidFill>
                <a:schemeClr val="accent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7" name="Llamada rectangular redondeada 2">
            <a:extLst>
              <a:ext uri="{FF2B5EF4-FFF2-40B4-BE49-F238E27FC236}">
                <a16:creationId xmlns="" xmlns:a16="http://schemas.microsoft.com/office/drawing/2014/main" id="{3EC00146-6103-4F5C-9E9B-6BB8A44F8CD8}"/>
              </a:ext>
            </a:extLst>
          </p:cNvPr>
          <p:cNvSpPr/>
          <p:nvPr/>
        </p:nvSpPr>
        <p:spPr>
          <a:xfrm>
            <a:off x="3560797" y="3125949"/>
            <a:ext cx="2724927" cy="589156"/>
          </a:xfrm>
          <a:prstGeom prst="wedgeRoundRectCallout">
            <a:avLst>
              <a:gd name="adj1" fmla="val 102894"/>
              <a:gd name="adj2" fmla="val 510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ЧГ + МГ</a:t>
            </a:r>
            <a:endParaRPr lang="es-ES" b="1" i="1" dirty="0">
              <a:solidFill>
                <a:schemeClr val="accent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Llamada rectangular redondeada 2">
            <a:extLst>
              <a:ext uri="{FF2B5EF4-FFF2-40B4-BE49-F238E27FC236}">
                <a16:creationId xmlns="" xmlns:a16="http://schemas.microsoft.com/office/drawing/2014/main" id="{D7D8E1A8-25F5-490C-A412-37AA5385D5BC}"/>
              </a:ext>
            </a:extLst>
          </p:cNvPr>
          <p:cNvSpPr/>
          <p:nvPr/>
        </p:nvSpPr>
        <p:spPr>
          <a:xfrm>
            <a:off x="1970928" y="4558222"/>
            <a:ext cx="3733040" cy="1001566"/>
          </a:xfrm>
          <a:prstGeom prst="wedgeRoundRectCallout">
            <a:avLst>
              <a:gd name="adj1" fmla="val 104302"/>
              <a:gd name="adj2" fmla="val 58121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Около</a:t>
            </a:r>
            <a:r>
              <a:rPr lang="es-ES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s-ES" b="1" i="1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8%</a:t>
            </a:r>
            <a:r>
              <a:rPr lang="es-ES" b="1" i="1" dirty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участников получают вопросы  по 3-м компонентам ФГ</a:t>
            </a:r>
            <a:r>
              <a:rPr lang="es-ES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:</a:t>
            </a:r>
            <a:endParaRPr lang="es-ES" b="1" i="1" dirty="0">
              <a:solidFill>
                <a:schemeClr val="accent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ЧГ + МГ + ЕНГ</a:t>
            </a:r>
            <a:endParaRPr lang="es-ES" b="1" i="1" dirty="0">
              <a:solidFill>
                <a:schemeClr val="accent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ángulo 18">
            <a:extLst>
              <a:ext uri="{FF2B5EF4-FFF2-40B4-BE49-F238E27FC236}">
                <a16:creationId xmlns="" xmlns:a16="http://schemas.microsoft.com/office/drawing/2014/main" id="{8B995C36-CB9E-495C-9681-4351AF015ECD}"/>
              </a:ext>
            </a:extLst>
          </p:cNvPr>
          <p:cNvSpPr/>
          <p:nvPr/>
        </p:nvSpPr>
        <p:spPr>
          <a:xfrm>
            <a:off x="7799295" y="5559794"/>
            <a:ext cx="4177552" cy="195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0" name="Rectángulo 18">
            <a:extLst>
              <a:ext uri="{FF2B5EF4-FFF2-40B4-BE49-F238E27FC236}">
                <a16:creationId xmlns="" xmlns:a16="http://schemas.microsoft.com/office/drawing/2014/main" id="{8B995C36-CB9E-495C-9681-4351AF015ECD}"/>
              </a:ext>
            </a:extLst>
          </p:cNvPr>
          <p:cNvSpPr/>
          <p:nvPr/>
        </p:nvSpPr>
        <p:spPr>
          <a:xfrm>
            <a:off x="7799295" y="3668423"/>
            <a:ext cx="4177552" cy="267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1" name="Rectángulo 18">
            <a:extLst>
              <a:ext uri="{FF2B5EF4-FFF2-40B4-BE49-F238E27FC236}">
                <a16:creationId xmlns="" xmlns:a16="http://schemas.microsoft.com/office/drawing/2014/main" id="{8B995C36-CB9E-495C-9681-4351AF015ECD}"/>
              </a:ext>
            </a:extLst>
          </p:cNvPr>
          <p:cNvSpPr/>
          <p:nvPr/>
        </p:nvSpPr>
        <p:spPr>
          <a:xfrm>
            <a:off x="7799295" y="2279075"/>
            <a:ext cx="4177552" cy="1772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6180" y="257552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5"/>
          <p:cNvGraphicFramePr/>
          <p:nvPr>
            <p:extLst>
              <p:ext uri="{D42A27DB-BD31-4B8C-83A1-F6EECF244321}">
                <p14:modId xmlns:p14="http://schemas.microsoft.com/office/powerpoint/2010/main" val="639313344"/>
              </p:ext>
            </p:extLst>
          </p:nvPr>
        </p:nvGraphicFramePr>
        <p:xfrm>
          <a:off x="627529" y="872716"/>
          <a:ext cx="11116235" cy="536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6180" y="257552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Flecha izquierda 5"/>
          <p:cNvSpPr/>
          <p:nvPr/>
        </p:nvSpPr>
        <p:spPr>
          <a:xfrm>
            <a:off x="5898776" y="3100964"/>
            <a:ext cx="1233771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Flecha izquierda 5"/>
          <p:cNvSpPr/>
          <p:nvPr/>
        </p:nvSpPr>
        <p:spPr>
          <a:xfrm>
            <a:off x="5898776" y="3854000"/>
            <a:ext cx="1233771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Flecha izquierda 5"/>
          <p:cNvSpPr/>
          <p:nvPr/>
        </p:nvSpPr>
        <p:spPr>
          <a:xfrm>
            <a:off x="5898776" y="4607036"/>
            <a:ext cx="1233771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07" y="1256041"/>
            <a:ext cx="10515600" cy="1325563"/>
          </a:xfrm>
        </p:spPr>
        <p:txBody>
          <a:bodyPr/>
          <a:lstStyle/>
          <a:p>
            <a:r>
              <a:rPr lang="ru-RU" dirty="0" smtClean="0"/>
              <a:t>Как работает адаптивный тест?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043" y="2922492"/>
            <a:ext cx="2572668" cy="381028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Нулевой этап:</a:t>
            </a:r>
          </a:p>
          <a:p>
            <a:r>
              <a:rPr lang="ru-RU" dirty="0" smtClean="0"/>
              <a:t>блок из 7 – 10 вопросов</a:t>
            </a:r>
          </a:p>
          <a:p>
            <a:r>
              <a:rPr lang="ru-RU" dirty="0" smtClean="0"/>
              <a:t>Вопросы разного уровня сложности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2685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8445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6271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84859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421841" y="2456332"/>
            <a:ext cx="7393643" cy="1918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Вариант 1:</a:t>
            </a:r>
          </a:p>
          <a:p>
            <a:r>
              <a:rPr lang="ru-RU" dirty="0" smtClean="0"/>
              <a:t>Вопросы </a:t>
            </a:r>
            <a:r>
              <a:rPr lang="ru-RU" dirty="0" smtClean="0">
                <a:solidFill>
                  <a:srgbClr val="00B050"/>
                </a:solidFill>
              </a:rPr>
              <a:t>низкого и среднего </a:t>
            </a:r>
            <a:r>
              <a:rPr lang="ru-RU" dirty="0" smtClean="0"/>
              <a:t>уровней сложности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Низкий</a:t>
            </a:r>
            <a:r>
              <a:rPr lang="ru-RU" dirty="0" smtClean="0"/>
              <a:t> балл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01405" y="4805558"/>
            <a:ext cx="7234519" cy="191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Вариант 2:</a:t>
            </a:r>
          </a:p>
          <a:p>
            <a:r>
              <a:rPr lang="ru-RU" dirty="0" smtClean="0"/>
              <a:t>Вопросы </a:t>
            </a:r>
            <a:r>
              <a:rPr lang="ru-RU" dirty="0" smtClean="0">
                <a:solidFill>
                  <a:srgbClr val="00B050"/>
                </a:solidFill>
              </a:rPr>
              <a:t>среднего и высокого </a:t>
            </a:r>
            <a:r>
              <a:rPr lang="ru-RU" dirty="0" smtClean="0"/>
              <a:t>уровней сложности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Средний и высокий </a:t>
            </a:r>
            <a:r>
              <a:rPr lang="ru-RU" dirty="0" smtClean="0"/>
              <a:t>балл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5838" y="249422"/>
            <a:ext cx="5562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Flecha izquierda 5"/>
          <p:cNvSpPr/>
          <p:nvPr/>
        </p:nvSpPr>
        <p:spPr>
          <a:xfrm rot="10800000">
            <a:off x="3061241" y="3420101"/>
            <a:ext cx="1440160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Flecha izquierda 5"/>
          <p:cNvSpPr/>
          <p:nvPr/>
        </p:nvSpPr>
        <p:spPr>
          <a:xfrm rot="10800000">
            <a:off x="3002975" y="4889156"/>
            <a:ext cx="1440160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22685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8445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6271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84859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8262" y="0"/>
            <a:ext cx="5562601" cy="933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21633"/>
              </p:ext>
            </p:extLst>
          </p:nvPr>
        </p:nvGraphicFramePr>
        <p:xfrm>
          <a:off x="457004" y="1956163"/>
          <a:ext cx="3110955" cy="4590132"/>
        </p:xfrm>
        <a:graphic>
          <a:graphicData uri="http://schemas.openxmlformats.org/drawingml/2006/table">
            <a:tbl>
              <a:tblPr/>
              <a:tblGrid>
                <a:gridCol w="1100395">
                  <a:extLst>
                    <a:ext uri="{9D8B030D-6E8A-4147-A177-3AD203B41FA5}">
                      <a16:colId xmlns="" xmlns:a16="http://schemas.microsoft.com/office/drawing/2014/main" val="4189942862"/>
                    </a:ext>
                  </a:extLst>
                </a:gridCol>
                <a:gridCol w="948797">
                  <a:extLst>
                    <a:ext uri="{9D8B030D-6E8A-4147-A177-3AD203B41FA5}">
                      <a16:colId xmlns="" xmlns:a16="http://schemas.microsoft.com/office/drawing/2014/main" val="2289045747"/>
                    </a:ext>
                  </a:extLst>
                </a:gridCol>
                <a:gridCol w="1061763">
                  <a:extLst>
                    <a:ext uri="{9D8B030D-6E8A-4147-A177-3AD203B41FA5}">
                      <a16:colId xmlns="" xmlns:a16="http://schemas.microsoft.com/office/drawing/2014/main" val="187427260"/>
                    </a:ext>
                  </a:extLst>
                </a:gridCol>
              </a:tblGrid>
              <a:tr h="56892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учащихся Российской Федерации,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-2018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9318139"/>
                  </a:ext>
                </a:extLst>
              </a:tr>
              <a:tr h="630402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698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8126421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626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7755348"/>
                  </a:ext>
                </a:extLst>
              </a:tr>
              <a:tr h="630402">
                <a:tc rowSpan="3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уровень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553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119097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8009205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4441817"/>
                  </a:ext>
                </a:extLst>
              </a:tr>
              <a:tr h="63040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0040208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82825"/>
              </p:ext>
            </p:extLst>
          </p:nvPr>
        </p:nvGraphicFramePr>
        <p:xfrm>
          <a:off x="4572201" y="1956163"/>
          <a:ext cx="3120979" cy="4590132"/>
        </p:xfrm>
        <a:graphic>
          <a:graphicData uri="http://schemas.openxmlformats.org/drawingml/2006/table">
            <a:tbl>
              <a:tblPr/>
              <a:tblGrid>
                <a:gridCol w="1103940">
                  <a:extLst>
                    <a:ext uri="{9D8B030D-6E8A-4147-A177-3AD203B41FA5}">
                      <a16:colId xmlns="" xmlns:a16="http://schemas.microsoft.com/office/drawing/2014/main" val="3517472119"/>
                    </a:ext>
                  </a:extLst>
                </a:gridCol>
                <a:gridCol w="951855">
                  <a:extLst>
                    <a:ext uri="{9D8B030D-6E8A-4147-A177-3AD203B41FA5}">
                      <a16:colId xmlns="" xmlns:a16="http://schemas.microsoft.com/office/drawing/2014/main" val="416685910"/>
                    </a:ext>
                  </a:extLst>
                </a:gridCol>
                <a:gridCol w="1065184">
                  <a:extLst>
                    <a:ext uri="{9D8B030D-6E8A-4147-A177-3AD203B41FA5}">
                      <a16:colId xmlns="" xmlns:a16="http://schemas.microsoft.com/office/drawing/2014/main" val="1755291413"/>
                    </a:ext>
                  </a:extLst>
                </a:gridCol>
              </a:tblGrid>
              <a:tr h="56892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учащихся Российской Федерации,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-2018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7705437"/>
                  </a:ext>
                </a:extLst>
              </a:tr>
              <a:tr h="630402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6606675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607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77083"/>
                  </a:ext>
                </a:extLst>
              </a:tr>
              <a:tr h="630402">
                <a:tc rowSpan="3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уровень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3051114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482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3508566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020738"/>
                  </a:ext>
                </a:extLst>
              </a:tr>
              <a:tr h="63040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9522416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70512"/>
              </p:ext>
            </p:extLst>
          </p:nvPr>
        </p:nvGraphicFramePr>
        <p:xfrm>
          <a:off x="8659907" y="1956163"/>
          <a:ext cx="3151094" cy="4590132"/>
        </p:xfrm>
        <a:graphic>
          <a:graphicData uri="http://schemas.openxmlformats.org/drawingml/2006/table">
            <a:tbl>
              <a:tblPr/>
              <a:tblGrid>
                <a:gridCol w="1114592">
                  <a:extLst>
                    <a:ext uri="{9D8B030D-6E8A-4147-A177-3AD203B41FA5}">
                      <a16:colId xmlns="" xmlns:a16="http://schemas.microsoft.com/office/drawing/2014/main" val="4036374992"/>
                    </a:ext>
                  </a:extLst>
                </a:gridCol>
                <a:gridCol w="961039">
                  <a:extLst>
                    <a:ext uri="{9D8B030D-6E8A-4147-A177-3AD203B41FA5}">
                      <a16:colId xmlns="" xmlns:a16="http://schemas.microsoft.com/office/drawing/2014/main" val="2887853165"/>
                    </a:ext>
                  </a:extLst>
                </a:gridCol>
                <a:gridCol w="1075463">
                  <a:extLst>
                    <a:ext uri="{9D8B030D-6E8A-4147-A177-3AD203B41FA5}">
                      <a16:colId xmlns="" xmlns:a16="http://schemas.microsoft.com/office/drawing/2014/main" val="3306853483"/>
                    </a:ext>
                  </a:extLst>
                </a:gridCol>
              </a:tblGrid>
              <a:tr h="56892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учащихся Российской Федерации,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-2018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6464656"/>
                  </a:ext>
                </a:extLst>
              </a:tr>
              <a:tr h="630402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708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3540218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2438139"/>
                  </a:ext>
                </a:extLst>
              </a:tr>
              <a:tr h="630402">
                <a:tc rowSpan="3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уровень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559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127469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484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8422834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4870098"/>
                  </a:ext>
                </a:extLst>
              </a:tr>
              <a:tr h="63040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336016"/>
                  </a:ext>
                </a:extLst>
              </a:tr>
            </a:tbl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88260" y="933928"/>
            <a:ext cx="11622741" cy="903921"/>
          </a:xfrm>
        </p:spPr>
        <p:txBody>
          <a:bodyPr/>
          <a:lstStyle/>
          <a:p>
            <a:r>
              <a:rPr lang="ru-RU" dirty="0" smtClean="0"/>
              <a:t>Уровни ЧГ               Уровни МГ            Уровни ЕНГ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702</Words>
  <Application>Microsoft Office PowerPoint</Application>
  <PresentationFormat>Произвольный</PresentationFormat>
  <Paragraphs>177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 Office</vt:lpstr>
      <vt:lpstr>9_Тема Office</vt:lpstr>
      <vt:lpstr>Формирование функциональной грамотности как инструмент повышения качества образовательных результатов</vt:lpstr>
      <vt:lpstr>Об исследовании PISA</vt:lpstr>
      <vt:lpstr>Об исследовании PISA</vt:lpstr>
      <vt:lpstr>Об исследовании PISA</vt:lpstr>
      <vt:lpstr>Об исследовании PISA</vt:lpstr>
      <vt:lpstr>Об исследовании PISA</vt:lpstr>
      <vt:lpstr>Об исследовании PISA</vt:lpstr>
      <vt:lpstr>Как работает адаптивный тест?</vt:lpstr>
      <vt:lpstr>Уровни ЧГ               Уровни МГ            Уровни ЕНГ</vt:lpstr>
      <vt:lpstr>Об исследовании PISA</vt:lpstr>
      <vt:lpstr>Об исследовании PISA</vt:lpstr>
      <vt:lpstr> Работа школьных команд по формированию функциональной грамотности (11.02.2022)</vt:lpstr>
      <vt:lpstr>Презентация PowerPoint</vt:lpstr>
      <vt:lpstr>Обсуждение методических рекомендаций по подготовке обучающихся к PISA 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Волынчук Наталья Ивановна</dc:creator>
  <cp:lastModifiedBy>Людмила Геннадьевна Михайлюк</cp:lastModifiedBy>
  <cp:revision>13</cp:revision>
  <dcterms:created xsi:type="dcterms:W3CDTF">2022-02-10T22:29:59Z</dcterms:created>
  <dcterms:modified xsi:type="dcterms:W3CDTF">2022-02-16T11:35:09Z</dcterms:modified>
</cp:coreProperties>
</file>