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1" r:id="rId1"/>
  </p:sldMasterIdLst>
  <p:notesMasterIdLst>
    <p:notesMasterId r:id="rId40"/>
  </p:notesMasterIdLst>
  <p:sldIdLst>
    <p:sldId id="256" r:id="rId2"/>
    <p:sldId id="332" r:id="rId3"/>
    <p:sldId id="320" r:id="rId4"/>
    <p:sldId id="327" r:id="rId5"/>
    <p:sldId id="325" r:id="rId6"/>
    <p:sldId id="326" r:id="rId7"/>
    <p:sldId id="316" r:id="rId8"/>
    <p:sldId id="318" r:id="rId9"/>
    <p:sldId id="261" r:id="rId10"/>
    <p:sldId id="263" r:id="rId11"/>
    <p:sldId id="264" r:id="rId12"/>
    <p:sldId id="265" r:id="rId13"/>
    <p:sldId id="266" r:id="rId14"/>
    <p:sldId id="267" r:id="rId15"/>
    <p:sldId id="329" r:id="rId16"/>
    <p:sldId id="258" r:id="rId17"/>
    <p:sldId id="259" r:id="rId18"/>
    <p:sldId id="260" r:id="rId19"/>
    <p:sldId id="319" r:id="rId20"/>
    <p:sldId id="298" r:id="rId21"/>
    <p:sldId id="297" r:id="rId22"/>
    <p:sldId id="270" r:id="rId23"/>
    <p:sldId id="283" r:id="rId24"/>
    <p:sldId id="284" r:id="rId25"/>
    <p:sldId id="286" r:id="rId26"/>
    <p:sldId id="292" r:id="rId27"/>
    <p:sldId id="288" r:id="rId28"/>
    <p:sldId id="289" r:id="rId29"/>
    <p:sldId id="293" r:id="rId30"/>
    <p:sldId id="309" r:id="rId31"/>
    <p:sldId id="331" r:id="rId32"/>
    <p:sldId id="333" r:id="rId33"/>
    <p:sldId id="310" r:id="rId34"/>
    <p:sldId id="330" r:id="rId35"/>
    <p:sldId id="312" r:id="rId36"/>
    <p:sldId id="313" r:id="rId37"/>
    <p:sldId id="314" r:id="rId38"/>
    <p:sldId id="294"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F6660C-213C-49C7-B56D-ED7E5C4D7FF4}"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ru-RU"/>
        </a:p>
      </dgm:t>
    </dgm:pt>
    <dgm:pt modelId="{4C77F100-1E0D-4D05-A24B-B7A07748F8B7}">
      <dgm:prSet phldrT="[Текст]"/>
      <dgm:spPr/>
      <dgm:t>
        <a:bodyPr/>
        <a:lstStyle/>
        <a:p>
          <a:r>
            <a:rPr lang="ru-RU" dirty="0"/>
            <a:t>ЛОИРО-</a:t>
          </a:r>
          <a:r>
            <a:rPr lang="ru-RU" dirty="0" err="1"/>
            <a:t>стажировочная</a:t>
          </a:r>
          <a:r>
            <a:rPr lang="ru-RU" dirty="0"/>
            <a:t> площадка</a:t>
          </a:r>
        </a:p>
      </dgm:t>
    </dgm:pt>
    <dgm:pt modelId="{06D21000-4E53-45FC-B4B8-D489D85CFBC9}" type="parTrans" cxnId="{4DEA8F31-1AC7-47D4-A4FE-422648E1216D}">
      <dgm:prSet/>
      <dgm:spPr/>
      <dgm:t>
        <a:bodyPr/>
        <a:lstStyle/>
        <a:p>
          <a:endParaRPr lang="ru-RU"/>
        </a:p>
      </dgm:t>
    </dgm:pt>
    <dgm:pt modelId="{F96BD89A-BFE4-41E8-9823-ECCEAFB0786F}" type="sibTrans" cxnId="{4DEA8F31-1AC7-47D4-A4FE-422648E1216D}">
      <dgm:prSet/>
      <dgm:spPr/>
      <dgm:t>
        <a:bodyPr/>
        <a:lstStyle/>
        <a:p>
          <a:endParaRPr lang="ru-RU"/>
        </a:p>
      </dgm:t>
    </dgm:pt>
    <dgm:pt modelId="{892F5C5D-8A9E-428C-B8A1-D5B3618A5DE6}">
      <dgm:prSet phldrT="[Текст]"/>
      <dgm:spPr/>
      <dgm:t>
        <a:bodyPr/>
        <a:lstStyle/>
        <a:p>
          <a:r>
            <a:rPr lang="ru-RU" dirty="0"/>
            <a:t>ШНР2…</a:t>
          </a:r>
        </a:p>
      </dgm:t>
    </dgm:pt>
    <dgm:pt modelId="{3A1C3FA3-C4B3-4A70-9973-DBA7AEB04D28}" type="parTrans" cxnId="{2C77C784-6722-450F-80E6-8128CFD33935}">
      <dgm:prSet/>
      <dgm:spPr/>
      <dgm:t>
        <a:bodyPr/>
        <a:lstStyle/>
        <a:p>
          <a:endParaRPr lang="ru-RU"/>
        </a:p>
      </dgm:t>
    </dgm:pt>
    <dgm:pt modelId="{B93222B8-1714-4F4B-B0E2-7E5F3C1D29DC}" type="sibTrans" cxnId="{2C77C784-6722-450F-80E6-8128CFD33935}">
      <dgm:prSet/>
      <dgm:spPr/>
      <dgm:t>
        <a:bodyPr/>
        <a:lstStyle/>
        <a:p>
          <a:endParaRPr lang="ru-RU"/>
        </a:p>
      </dgm:t>
    </dgm:pt>
    <dgm:pt modelId="{92648467-E776-4559-8B27-294016624FF7}">
      <dgm:prSet phldrT="[Текст]"/>
      <dgm:spPr/>
      <dgm:t>
        <a:bodyPr/>
        <a:lstStyle/>
        <a:p>
          <a:r>
            <a:rPr lang="ru-RU" dirty="0"/>
            <a:t>ШНР 1</a:t>
          </a:r>
        </a:p>
      </dgm:t>
    </dgm:pt>
    <dgm:pt modelId="{1464EEC6-9030-4FDC-8BA5-0329F491CBF1}" type="parTrans" cxnId="{9B9576E7-1944-4325-837E-A63C820C17F1}">
      <dgm:prSet/>
      <dgm:spPr/>
      <dgm:t>
        <a:bodyPr/>
        <a:lstStyle/>
        <a:p>
          <a:endParaRPr lang="ru-RU"/>
        </a:p>
      </dgm:t>
    </dgm:pt>
    <dgm:pt modelId="{7CE1F87C-26B9-470A-B91F-A52A76EAAA43}" type="sibTrans" cxnId="{9B9576E7-1944-4325-837E-A63C820C17F1}">
      <dgm:prSet/>
      <dgm:spPr/>
      <dgm:t>
        <a:bodyPr/>
        <a:lstStyle/>
        <a:p>
          <a:endParaRPr lang="ru-RU"/>
        </a:p>
      </dgm:t>
    </dgm:pt>
    <dgm:pt modelId="{95AED0CF-933B-48DA-AB31-2A28ABA6D7D7}" type="pres">
      <dgm:prSet presAssocID="{F4F6660C-213C-49C7-B56D-ED7E5C4D7FF4}" presName="Name0" presStyleCnt="0">
        <dgm:presLayoutVars>
          <dgm:dir/>
          <dgm:resizeHandles val="exact"/>
        </dgm:presLayoutVars>
      </dgm:prSet>
      <dgm:spPr/>
    </dgm:pt>
    <dgm:pt modelId="{F51D2646-8657-4EF0-8E31-05556020EBAA}" type="pres">
      <dgm:prSet presAssocID="{4C77F100-1E0D-4D05-A24B-B7A07748F8B7}" presName="node" presStyleLbl="node1" presStyleIdx="0" presStyleCnt="3" custScaleX="159477" custScaleY="186069">
        <dgm:presLayoutVars>
          <dgm:bulletEnabled val="1"/>
        </dgm:presLayoutVars>
      </dgm:prSet>
      <dgm:spPr/>
    </dgm:pt>
    <dgm:pt modelId="{3194E53E-2D6B-4286-A3E1-59878DE7997A}" type="pres">
      <dgm:prSet presAssocID="{F96BD89A-BFE4-41E8-9823-ECCEAFB0786F}" presName="sibTrans" presStyleLbl="sibTrans2D1" presStyleIdx="0" presStyleCnt="3"/>
      <dgm:spPr/>
    </dgm:pt>
    <dgm:pt modelId="{EEDB65EA-099A-4B1A-9B9C-099946E21D5F}" type="pres">
      <dgm:prSet presAssocID="{F96BD89A-BFE4-41E8-9823-ECCEAFB0786F}" presName="connectorText" presStyleLbl="sibTrans2D1" presStyleIdx="0" presStyleCnt="3"/>
      <dgm:spPr/>
    </dgm:pt>
    <dgm:pt modelId="{FD1C04AF-68C1-4A5E-8652-B8F520946E40}" type="pres">
      <dgm:prSet presAssocID="{892F5C5D-8A9E-428C-B8A1-D5B3618A5DE6}" presName="node" presStyleLbl="node1" presStyleIdx="1" presStyleCnt="3">
        <dgm:presLayoutVars>
          <dgm:bulletEnabled val="1"/>
        </dgm:presLayoutVars>
      </dgm:prSet>
      <dgm:spPr/>
    </dgm:pt>
    <dgm:pt modelId="{EE839FC1-1626-4850-BE2E-D0B28EE00882}" type="pres">
      <dgm:prSet presAssocID="{B93222B8-1714-4F4B-B0E2-7E5F3C1D29DC}" presName="sibTrans" presStyleLbl="sibTrans2D1" presStyleIdx="1" presStyleCnt="3"/>
      <dgm:spPr/>
    </dgm:pt>
    <dgm:pt modelId="{F929AE87-D52E-4E10-A897-A377DA0038C9}" type="pres">
      <dgm:prSet presAssocID="{B93222B8-1714-4F4B-B0E2-7E5F3C1D29DC}" presName="connectorText" presStyleLbl="sibTrans2D1" presStyleIdx="1" presStyleCnt="3"/>
      <dgm:spPr/>
    </dgm:pt>
    <dgm:pt modelId="{F04D0A1B-4995-4A32-9C6D-3785A5771B47}" type="pres">
      <dgm:prSet presAssocID="{92648467-E776-4559-8B27-294016624FF7}" presName="node" presStyleLbl="node1" presStyleIdx="2" presStyleCnt="3">
        <dgm:presLayoutVars>
          <dgm:bulletEnabled val="1"/>
        </dgm:presLayoutVars>
      </dgm:prSet>
      <dgm:spPr/>
    </dgm:pt>
    <dgm:pt modelId="{41CFA3D0-5D1F-4BFD-9C27-B8134381374E}" type="pres">
      <dgm:prSet presAssocID="{7CE1F87C-26B9-470A-B91F-A52A76EAAA43}" presName="sibTrans" presStyleLbl="sibTrans2D1" presStyleIdx="2" presStyleCnt="3"/>
      <dgm:spPr/>
    </dgm:pt>
    <dgm:pt modelId="{C688420C-E459-44C1-B308-8354DD6D85D8}" type="pres">
      <dgm:prSet presAssocID="{7CE1F87C-26B9-470A-B91F-A52A76EAAA43}" presName="connectorText" presStyleLbl="sibTrans2D1" presStyleIdx="2" presStyleCnt="3"/>
      <dgm:spPr/>
    </dgm:pt>
  </dgm:ptLst>
  <dgm:cxnLst>
    <dgm:cxn modelId="{DC5ACA1A-DE56-4FD0-B818-DF9B7670410B}" type="presOf" srcId="{7CE1F87C-26B9-470A-B91F-A52A76EAAA43}" destId="{41CFA3D0-5D1F-4BFD-9C27-B8134381374E}" srcOrd="0" destOrd="0" presId="urn:microsoft.com/office/officeart/2005/8/layout/cycle7"/>
    <dgm:cxn modelId="{93442420-66A3-42F5-9437-E289FC2FA8D5}" type="presOf" srcId="{B93222B8-1714-4F4B-B0E2-7E5F3C1D29DC}" destId="{EE839FC1-1626-4850-BE2E-D0B28EE00882}" srcOrd="0" destOrd="0" presId="urn:microsoft.com/office/officeart/2005/8/layout/cycle7"/>
    <dgm:cxn modelId="{4DEA8F31-1AC7-47D4-A4FE-422648E1216D}" srcId="{F4F6660C-213C-49C7-B56D-ED7E5C4D7FF4}" destId="{4C77F100-1E0D-4D05-A24B-B7A07748F8B7}" srcOrd="0" destOrd="0" parTransId="{06D21000-4E53-45FC-B4B8-D489D85CFBC9}" sibTransId="{F96BD89A-BFE4-41E8-9823-ECCEAFB0786F}"/>
    <dgm:cxn modelId="{C0D5574A-8F6D-4F27-8D13-4C10C8D9CDC3}" type="presOf" srcId="{892F5C5D-8A9E-428C-B8A1-D5B3618A5DE6}" destId="{FD1C04AF-68C1-4A5E-8652-B8F520946E40}" srcOrd="0" destOrd="0" presId="urn:microsoft.com/office/officeart/2005/8/layout/cycle7"/>
    <dgm:cxn modelId="{122AFB54-4D7E-4E6C-B269-0625C04630F2}" type="presOf" srcId="{F4F6660C-213C-49C7-B56D-ED7E5C4D7FF4}" destId="{95AED0CF-933B-48DA-AB31-2A28ABA6D7D7}" srcOrd="0" destOrd="0" presId="urn:microsoft.com/office/officeart/2005/8/layout/cycle7"/>
    <dgm:cxn modelId="{4ADDC684-E07B-43DD-9896-94EAFA34714F}" type="presOf" srcId="{F96BD89A-BFE4-41E8-9823-ECCEAFB0786F}" destId="{3194E53E-2D6B-4286-A3E1-59878DE7997A}" srcOrd="0" destOrd="0" presId="urn:microsoft.com/office/officeart/2005/8/layout/cycle7"/>
    <dgm:cxn modelId="{2C77C784-6722-450F-80E6-8128CFD33935}" srcId="{F4F6660C-213C-49C7-B56D-ED7E5C4D7FF4}" destId="{892F5C5D-8A9E-428C-B8A1-D5B3618A5DE6}" srcOrd="1" destOrd="0" parTransId="{3A1C3FA3-C4B3-4A70-9973-DBA7AEB04D28}" sibTransId="{B93222B8-1714-4F4B-B0E2-7E5F3C1D29DC}"/>
    <dgm:cxn modelId="{ACFC8E88-FFC3-4234-B6DA-1608B462865D}" type="presOf" srcId="{7CE1F87C-26B9-470A-B91F-A52A76EAAA43}" destId="{C688420C-E459-44C1-B308-8354DD6D85D8}" srcOrd="1" destOrd="0" presId="urn:microsoft.com/office/officeart/2005/8/layout/cycle7"/>
    <dgm:cxn modelId="{89060D89-F832-452D-9BF1-FA04E44E7567}" type="presOf" srcId="{F96BD89A-BFE4-41E8-9823-ECCEAFB0786F}" destId="{EEDB65EA-099A-4B1A-9B9C-099946E21D5F}" srcOrd="1" destOrd="0" presId="urn:microsoft.com/office/officeart/2005/8/layout/cycle7"/>
    <dgm:cxn modelId="{0BFE58C4-8768-41C1-AFE7-6E744AA0256C}" type="presOf" srcId="{B93222B8-1714-4F4B-B0E2-7E5F3C1D29DC}" destId="{F929AE87-D52E-4E10-A897-A377DA0038C9}" srcOrd="1" destOrd="0" presId="urn:microsoft.com/office/officeart/2005/8/layout/cycle7"/>
    <dgm:cxn modelId="{2D9FCACE-393C-47BE-AB8A-DDE3EE872071}" type="presOf" srcId="{4C77F100-1E0D-4D05-A24B-B7A07748F8B7}" destId="{F51D2646-8657-4EF0-8E31-05556020EBAA}" srcOrd="0" destOrd="0" presId="urn:microsoft.com/office/officeart/2005/8/layout/cycle7"/>
    <dgm:cxn modelId="{9B9576E7-1944-4325-837E-A63C820C17F1}" srcId="{F4F6660C-213C-49C7-B56D-ED7E5C4D7FF4}" destId="{92648467-E776-4559-8B27-294016624FF7}" srcOrd="2" destOrd="0" parTransId="{1464EEC6-9030-4FDC-8BA5-0329F491CBF1}" sibTransId="{7CE1F87C-26B9-470A-B91F-A52A76EAAA43}"/>
    <dgm:cxn modelId="{D95DF3F6-B6CB-4D12-9E24-17DC6B5FB632}" type="presOf" srcId="{92648467-E776-4559-8B27-294016624FF7}" destId="{F04D0A1B-4995-4A32-9C6D-3785A5771B47}" srcOrd="0" destOrd="0" presId="urn:microsoft.com/office/officeart/2005/8/layout/cycle7"/>
    <dgm:cxn modelId="{239198C7-1B00-44FB-BBF9-30D1ADD6B70E}" type="presParOf" srcId="{95AED0CF-933B-48DA-AB31-2A28ABA6D7D7}" destId="{F51D2646-8657-4EF0-8E31-05556020EBAA}" srcOrd="0" destOrd="0" presId="urn:microsoft.com/office/officeart/2005/8/layout/cycle7"/>
    <dgm:cxn modelId="{4E2FB759-63E1-45D4-9DC0-1161C7120D7B}" type="presParOf" srcId="{95AED0CF-933B-48DA-AB31-2A28ABA6D7D7}" destId="{3194E53E-2D6B-4286-A3E1-59878DE7997A}" srcOrd="1" destOrd="0" presId="urn:microsoft.com/office/officeart/2005/8/layout/cycle7"/>
    <dgm:cxn modelId="{C83EBAE5-05DD-45C7-91CC-E570BE186BF9}" type="presParOf" srcId="{3194E53E-2D6B-4286-A3E1-59878DE7997A}" destId="{EEDB65EA-099A-4B1A-9B9C-099946E21D5F}" srcOrd="0" destOrd="0" presId="urn:microsoft.com/office/officeart/2005/8/layout/cycle7"/>
    <dgm:cxn modelId="{9A107FA8-4E02-4439-8EA6-8891BD8B7A0F}" type="presParOf" srcId="{95AED0CF-933B-48DA-AB31-2A28ABA6D7D7}" destId="{FD1C04AF-68C1-4A5E-8652-B8F520946E40}" srcOrd="2" destOrd="0" presId="urn:microsoft.com/office/officeart/2005/8/layout/cycle7"/>
    <dgm:cxn modelId="{5E36B681-0477-47D7-A757-EE17D48893CD}" type="presParOf" srcId="{95AED0CF-933B-48DA-AB31-2A28ABA6D7D7}" destId="{EE839FC1-1626-4850-BE2E-D0B28EE00882}" srcOrd="3" destOrd="0" presId="urn:microsoft.com/office/officeart/2005/8/layout/cycle7"/>
    <dgm:cxn modelId="{6E503E4B-FEFA-465F-80AD-9496523BF8AD}" type="presParOf" srcId="{EE839FC1-1626-4850-BE2E-D0B28EE00882}" destId="{F929AE87-D52E-4E10-A897-A377DA0038C9}" srcOrd="0" destOrd="0" presId="urn:microsoft.com/office/officeart/2005/8/layout/cycle7"/>
    <dgm:cxn modelId="{B980E9EB-8B95-4E7C-A26C-AAAD2724174B}" type="presParOf" srcId="{95AED0CF-933B-48DA-AB31-2A28ABA6D7D7}" destId="{F04D0A1B-4995-4A32-9C6D-3785A5771B47}" srcOrd="4" destOrd="0" presId="urn:microsoft.com/office/officeart/2005/8/layout/cycle7"/>
    <dgm:cxn modelId="{B18352C0-6417-45A7-9F2B-A8D84B1BE7AD}" type="presParOf" srcId="{95AED0CF-933B-48DA-AB31-2A28ABA6D7D7}" destId="{41CFA3D0-5D1F-4BFD-9C27-B8134381374E}" srcOrd="5" destOrd="0" presId="urn:microsoft.com/office/officeart/2005/8/layout/cycle7"/>
    <dgm:cxn modelId="{C3CAA290-65FC-4CBF-9590-1862C6482296}" type="presParOf" srcId="{41CFA3D0-5D1F-4BFD-9C27-B8134381374E}" destId="{C688420C-E459-44C1-B308-8354DD6D85D8}"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F18ADA-704B-43DA-923C-72F6370D1AB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ru-RU"/>
        </a:p>
      </dgm:t>
    </dgm:pt>
    <dgm:pt modelId="{4484C887-467F-4920-81A4-1A694108F98F}">
      <dgm:prSet phldrT="[Текст]" custT="1"/>
      <dgm:spPr/>
      <dgm:t>
        <a:bodyPr/>
        <a:lstStyle/>
        <a:p>
          <a:r>
            <a:rPr lang="ru-RU" sz="4000" dirty="0"/>
            <a:t>Логика</a:t>
          </a:r>
          <a:r>
            <a:rPr lang="ru-RU" sz="5300" dirty="0"/>
            <a:t> </a:t>
          </a:r>
          <a:r>
            <a:rPr lang="ru-RU" sz="4000" dirty="0"/>
            <a:t>работы</a:t>
          </a:r>
        </a:p>
      </dgm:t>
    </dgm:pt>
    <dgm:pt modelId="{D99B4B94-F139-436B-B7C2-BDD030619F8D}" type="parTrans" cxnId="{9E820D17-B660-4B69-8345-B10815FD7DCD}">
      <dgm:prSet/>
      <dgm:spPr/>
      <dgm:t>
        <a:bodyPr/>
        <a:lstStyle/>
        <a:p>
          <a:endParaRPr lang="ru-RU"/>
        </a:p>
      </dgm:t>
    </dgm:pt>
    <dgm:pt modelId="{F4214A9F-A06D-41DA-A5DF-5BB0981A2208}" type="sibTrans" cxnId="{9E820D17-B660-4B69-8345-B10815FD7DCD}">
      <dgm:prSet/>
      <dgm:spPr/>
      <dgm:t>
        <a:bodyPr/>
        <a:lstStyle/>
        <a:p>
          <a:endParaRPr lang="ru-RU"/>
        </a:p>
      </dgm:t>
    </dgm:pt>
    <dgm:pt modelId="{0F43BAD7-3B0E-42F5-AA32-C00C94FFC24D}">
      <dgm:prSet phldrT="[Текст]" custT="1"/>
      <dgm:spPr/>
      <dgm:t>
        <a:bodyPr/>
        <a:lstStyle/>
        <a:p>
          <a:r>
            <a:rPr lang="ru-RU" sz="4000" dirty="0"/>
            <a:t>Опыт</a:t>
          </a:r>
        </a:p>
      </dgm:t>
    </dgm:pt>
    <dgm:pt modelId="{1C9B3255-8300-42D9-B367-A386B8C7CF51}" type="parTrans" cxnId="{3340FEEA-7308-4FAB-9B27-E916FD803A61}">
      <dgm:prSet/>
      <dgm:spPr/>
      <dgm:t>
        <a:bodyPr/>
        <a:lstStyle/>
        <a:p>
          <a:endParaRPr lang="ru-RU"/>
        </a:p>
      </dgm:t>
    </dgm:pt>
    <dgm:pt modelId="{31A850AC-FD5E-42D5-83F2-D123EBABDA8C}" type="sibTrans" cxnId="{3340FEEA-7308-4FAB-9B27-E916FD803A61}">
      <dgm:prSet/>
      <dgm:spPr/>
      <dgm:t>
        <a:bodyPr/>
        <a:lstStyle/>
        <a:p>
          <a:endParaRPr lang="ru-RU"/>
        </a:p>
      </dgm:t>
    </dgm:pt>
    <dgm:pt modelId="{B6BDDF3A-7014-4B8C-BFBD-37F870DC06D5}">
      <dgm:prSet phldrT="[Текст]" custT="1"/>
      <dgm:spPr/>
      <dgm:t>
        <a:bodyPr/>
        <a:lstStyle/>
        <a:p>
          <a:r>
            <a:rPr lang="ru-RU" sz="4000" dirty="0"/>
            <a:t>Пробы</a:t>
          </a:r>
        </a:p>
      </dgm:t>
    </dgm:pt>
    <dgm:pt modelId="{4D7FA755-2994-4654-934F-53DF8C2B4764}" type="parTrans" cxnId="{9EF71BF6-900B-4D96-ADAB-AE8B2EEFC309}">
      <dgm:prSet/>
      <dgm:spPr/>
      <dgm:t>
        <a:bodyPr/>
        <a:lstStyle/>
        <a:p>
          <a:endParaRPr lang="ru-RU"/>
        </a:p>
      </dgm:t>
    </dgm:pt>
    <dgm:pt modelId="{345A14BC-0F2B-4955-AE58-406E8F51C633}" type="sibTrans" cxnId="{9EF71BF6-900B-4D96-ADAB-AE8B2EEFC309}">
      <dgm:prSet/>
      <dgm:spPr/>
      <dgm:t>
        <a:bodyPr/>
        <a:lstStyle/>
        <a:p>
          <a:endParaRPr lang="ru-RU"/>
        </a:p>
      </dgm:t>
    </dgm:pt>
    <dgm:pt modelId="{8348A947-046A-41FD-A51B-A4BE84BC796E}">
      <dgm:prSet phldrT="[Текст]" custT="1"/>
      <dgm:spPr/>
      <dgm:t>
        <a:bodyPr/>
        <a:lstStyle/>
        <a:p>
          <a:r>
            <a:rPr lang="ru-RU" sz="4000" dirty="0"/>
            <a:t>Рефлексия</a:t>
          </a:r>
        </a:p>
      </dgm:t>
    </dgm:pt>
    <dgm:pt modelId="{F5CDC1DE-DA31-45DC-B188-47C2C661A989}" type="parTrans" cxnId="{D6863A10-BD70-4BB0-908B-CBFFB8D18354}">
      <dgm:prSet/>
      <dgm:spPr/>
      <dgm:t>
        <a:bodyPr/>
        <a:lstStyle/>
        <a:p>
          <a:endParaRPr lang="ru-RU"/>
        </a:p>
      </dgm:t>
    </dgm:pt>
    <dgm:pt modelId="{0DB4F0D8-B938-4C77-BD7E-03E7325BD30F}" type="sibTrans" cxnId="{D6863A10-BD70-4BB0-908B-CBFFB8D18354}">
      <dgm:prSet/>
      <dgm:spPr/>
      <dgm:t>
        <a:bodyPr/>
        <a:lstStyle/>
        <a:p>
          <a:endParaRPr lang="ru-RU"/>
        </a:p>
      </dgm:t>
    </dgm:pt>
    <dgm:pt modelId="{489EF67A-53F0-4E3F-927E-873A81EADA1D}" type="pres">
      <dgm:prSet presAssocID="{86F18ADA-704B-43DA-923C-72F6370D1AB2}" presName="Name0" presStyleCnt="0">
        <dgm:presLayoutVars>
          <dgm:chPref val="1"/>
          <dgm:dir/>
          <dgm:animOne val="branch"/>
          <dgm:animLvl val="lvl"/>
          <dgm:resizeHandles val="exact"/>
        </dgm:presLayoutVars>
      </dgm:prSet>
      <dgm:spPr/>
    </dgm:pt>
    <dgm:pt modelId="{9052F5D7-F65C-45B2-B0BD-4F61C68C08DA}" type="pres">
      <dgm:prSet presAssocID="{4484C887-467F-4920-81A4-1A694108F98F}" presName="root1" presStyleCnt="0"/>
      <dgm:spPr/>
    </dgm:pt>
    <dgm:pt modelId="{7CF640A3-2706-4339-8B94-860F13AD5112}" type="pres">
      <dgm:prSet presAssocID="{4484C887-467F-4920-81A4-1A694108F98F}" presName="LevelOneTextNode" presStyleLbl="node0" presStyleIdx="0" presStyleCnt="1">
        <dgm:presLayoutVars>
          <dgm:chPref val="3"/>
        </dgm:presLayoutVars>
      </dgm:prSet>
      <dgm:spPr/>
    </dgm:pt>
    <dgm:pt modelId="{E30DFFDA-5657-44EA-A84E-2C39738A0474}" type="pres">
      <dgm:prSet presAssocID="{4484C887-467F-4920-81A4-1A694108F98F}" presName="level2hierChild" presStyleCnt="0"/>
      <dgm:spPr/>
    </dgm:pt>
    <dgm:pt modelId="{1F6155BC-540B-42E4-B751-E5953A6A340C}" type="pres">
      <dgm:prSet presAssocID="{1C9B3255-8300-42D9-B367-A386B8C7CF51}" presName="conn2-1" presStyleLbl="parChTrans1D2" presStyleIdx="0" presStyleCnt="3"/>
      <dgm:spPr/>
    </dgm:pt>
    <dgm:pt modelId="{ADB7C0A2-1514-401E-B9B5-AAFF0461D475}" type="pres">
      <dgm:prSet presAssocID="{1C9B3255-8300-42D9-B367-A386B8C7CF51}" presName="connTx" presStyleLbl="parChTrans1D2" presStyleIdx="0" presStyleCnt="3"/>
      <dgm:spPr/>
    </dgm:pt>
    <dgm:pt modelId="{2A542FB4-A153-4389-BB62-ABF2FB7E0CA1}" type="pres">
      <dgm:prSet presAssocID="{0F43BAD7-3B0E-42F5-AA32-C00C94FFC24D}" presName="root2" presStyleCnt="0"/>
      <dgm:spPr/>
    </dgm:pt>
    <dgm:pt modelId="{EDC4FC1E-BAFC-418F-82DC-7526A7695A5F}" type="pres">
      <dgm:prSet presAssocID="{0F43BAD7-3B0E-42F5-AA32-C00C94FFC24D}" presName="LevelTwoTextNode" presStyleLbl="node2" presStyleIdx="0" presStyleCnt="3">
        <dgm:presLayoutVars>
          <dgm:chPref val="3"/>
        </dgm:presLayoutVars>
      </dgm:prSet>
      <dgm:spPr/>
    </dgm:pt>
    <dgm:pt modelId="{23B2C554-EC12-494E-8841-DEEFD0C249A5}" type="pres">
      <dgm:prSet presAssocID="{0F43BAD7-3B0E-42F5-AA32-C00C94FFC24D}" presName="level3hierChild" presStyleCnt="0"/>
      <dgm:spPr/>
    </dgm:pt>
    <dgm:pt modelId="{052A8164-0D41-4608-8BF4-CC6658480E02}" type="pres">
      <dgm:prSet presAssocID="{4D7FA755-2994-4654-934F-53DF8C2B4764}" presName="conn2-1" presStyleLbl="parChTrans1D2" presStyleIdx="1" presStyleCnt="3"/>
      <dgm:spPr/>
    </dgm:pt>
    <dgm:pt modelId="{19F4BC43-1432-4BF4-A918-8166DA56E7E4}" type="pres">
      <dgm:prSet presAssocID="{4D7FA755-2994-4654-934F-53DF8C2B4764}" presName="connTx" presStyleLbl="parChTrans1D2" presStyleIdx="1" presStyleCnt="3"/>
      <dgm:spPr/>
    </dgm:pt>
    <dgm:pt modelId="{CFA24CA2-A3D1-4E20-9EB9-3403F1966290}" type="pres">
      <dgm:prSet presAssocID="{B6BDDF3A-7014-4B8C-BFBD-37F870DC06D5}" presName="root2" presStyleCnt="0"/>
      <dgm:spPr/>
    </dgm:pt>
    <dgm:pt modelId="{7D356B5A-707D-47DC-B0B9-8CF9D0C76C77}" type="pres">
      <dgm:prSet presAssocID="{B6BDDF3A-7014-4B8C-BFBD-37F870DC06D5}" presName="LevelTwoTextNode" presStyleLbl="node2" presStyleIdx="1" presStyleCnt="3">
        <dgm:presLayoutVars>
          <dgm:chPref val="3"/>
        </dgm:presLayoutVars>
      </dgm:prSet>
      <dgm:spPr/>
    </dgm:pt>
    <dgm:pt modelId="{C351D584-167D-4F4E-8847-2E94FEAD221A}" type="pres">
      <dgm:prSet presAssocID="{B6BDDF3A-7014-4B8C-BFBD-37F870DC06D5}" presName="level3hierChild" presStyleCnt="0"/>
      <dgm:spPr/>
    </dgm:pt>
    <dgm:pt modelId="{D911081E-C351-4806-B333-10C9F64B4A83}" type="pres">
      <dgm:prSet presAssocID="{F5CDC1DE-DA31-45DC-B188-47C2C661A989}" presName="conn2-1" presStyleLbl="parChTrans1D2" presStyleIdx="2" presStyleCnt="3"/>
      <dgm:spPr/>
    </dgm:pt>
    <dgm:pt modelId="{AF1A2C7F-F258-45A1-833C-60C5FA9052AE}" type="pres">
      <dgm:prSet presAssocID="{F5CDC1DE-DA31-45DC-B188-47C2C661A989}" presName="connTx" presStyleLbl="parChTrans1D2" presStyleIdx="2" presStyleCnt="3"/>
      <dgm:spPr/>
    </dgm:pt>
    <dgm:pt modelId="{64AF98B6-1A25-4886-953B-FDA32B95D938}" type="pres">
      <dgm:prSet presAssocID="{8348A947-046A-41FD-A51B-A4BE84BC796E}" presName="root2" presStyleCnt="0"/>
      <dgm:spPr/>
    </dgm:pt>
    <dgm:pt modelId="{FD043CF2-416D-49C3-9731-7783576FAD2E}" type="pres">
      <dgm:prSet presAssocID="{8348A947-046A-41FD-A51B-A4BE84BC796E}" presName="LevelTwoTextNode" presStyleLbl="node2" presStyleIdx="2" presStyleCnt="3">
        <dgm:presLayoutVars>
          <dgm:chPref val="3"/>
        </dgm:presLayoutVars>
      </dgm:prSet>
      <dgm:spPr/>
    </dgm:pt>
    <dgm:pt modelId="{DC1594FC-0257-4B3A-810A-24C31E2F12EE}" type="pres">
      <dgm:prSet presAssocID="{8348A947-046A-41FD-A51B-A4BE84BC796E}" presName="level3hierChild" presStyleCnt="0"/>
      <dgm:spPr/>
    </dgm:pt>
  </dgm:ptLst>
  <dgm:cxnLst>
    <dgm:cxn modelId="{D6863A10-BD70-4BB0-908B-CBFFB8D18354}" srcId="{4484C887-467F-4920-81A4-1A694108F98F}" destId="{8348A947-046A-41FD-A51B-A4BE84BC796E}" srcOrd="2" destOrd="0" parTransId="{F5CDC1DE-DA31-45DC-B188-47C2C661A989}" sibTransId="{0DB4F0D8-B938-4C77-BD7E-03E7325BD30F}"/>
    <dgm:cxn modelId="{9E820D17-B660-4B69-8345-B10815FD7DCD}" srcId="{86F18ADA-704B-43DA-923C-72F6370D1AB2}" destId="{4484C887-467F-4920-81A4-1A694108F98F}" srcOrd="0" destOrd="0" parTransId="{D99B4B94-F139-436B-B7C2-BDD030619F8D}" sibTransId="{F4214A9F-A06D-41DA-A5DF-5BB0981A2208}"/>
    <dgm:cxn modelId="{FCB0D045-2A44-4605-8A86-0FA0630C0FBF}" type="presOf" srcId="{0F43BAD7-3B0E-42F5-AA32-C00C94FFC24D}" destId="{EDC4FC1E-BAFC-418F-82DC-7526A7695A5F}" srcOrd="0" destOrd="0" presId="urn:microsoft.com/office/officeart/2008/layout/HorizontalMultiLevelHierarchy"/>
    <dgm:cxn modelId="{60465D66-A53C-4263-9549-8405A83B6AB5}" type="presOf" srcId="{B6BDDF3A-7014-4B8C-BFBD-37F870DC06D5}" destId="{7D356B5A-707D-47DC-B0B9-8CF9D0C76C77}" srcOrd="0" destOrd="0" presId="urn:microsoft.com/office/officeart/2008/layout/HorizontalMultiLevelHierarchy"/>
    <dgm:cxn modelId="{CC6A9F47-A510-4DF1-80DD-B932D90A60AF}" type="presOf" srcId="{4D7FA755-2994-4654-934F-53DF8C2B4764}" destId="{052A8164-0D41-4608-8BF4-CC6658480E02}" srcOrd="0" destOrd="0" presId="urn:microsoft.com/office/officeart/2008/layout/HorizontalMultiLevelHierarchy"/>
    <dgm:cxn modelId="{6718134F-5C07-470C-BC00-EBB1BC8E6315}" type="presOf" srcId="{4484C887-467F-4920-81A4-1A694108F98F}" destId="{7CF640A3-2706-4339-8B94-860F13AD5112}" srcOrd="0" destOrd="0" presId="urn:microsoft.com/office/officeart/2008/layout/HorizontalMultiLevelHierarchy"/>
    <dgm:cxn modelId="{53737F9E-69C5-4202-BACD-E591885AEE26}" type="presOf" srcId="{F5CDC1DE-DA31-45DC-B188-47C2C661A989}" destId="{D911081E-C351-4806-B333-10C9F64B4A83}" srcOrd="0" destOrd="0" presId="urn:microsoft.com/office/officeart/2008/layout/HorizontalMultiLevelHierarchy"/>
    <dgm:cxn modelId="{2A6C84C3-DF94-4C2B-8D8E-52E757A828EC}" type="presOf" srcId="{1C9B3255-8300-42D9-B367-A386B8C7CF51}" destId="{1F6155BC-540B-42E4-B751-E5953A6A340C}" srcOrd="0" destOrd="0" presId="urn:microsoft.com/office/officeart/2008/layout/HorizontalMultiLevelHierarchy"/>
    <dgm:cxn modelId="{D33E26CC-CA2A-4F42-A48F-BDC0B309718E}" type="presOf" srcId="{8348A947-046A-41FD-A51B-A4BE84BC796E}" destId="{FD043CF2-416D-49C3-9731-7783576FAD2E}" srcOrd="0" destOrd="0" presId="urn:microsoft.com/office/officeart/2008/layout/HorizontalMultiLevelHierarchy"/>
    <dgm:cxn modelId="{0E91FFE7-0863-43C4-9E24-6F76E759D289}" type="presOf" srcId="{86F18ADA-704B-43DA-923C-72F6370D1AB2}" destId="{489EF67A-53F0-4E3F-927E-873A81EADA1D}" srcOrd="0" destOrd="0" presId="urn:microsoft.com/office/officeart/2008/layout/HorizontalMultiLevelHierarchy"/>
    <dgm:cxn modelId="{5F6828E8-45AA-4952-89E1-7E69C9B52368}" type="presOf" srcId="{F5CDC1DE-DA31-45DC-B188-47C2C661A989}" destId="{AF1A2C7F-F258-45A1-833C-60C5FA9052AE}" srcOrd="1" destOrd="0" presId="urn:microsoft.com/office/officeart/2008/layout/HorizontalMultiLevelHierarchy"/>
    <dgm:cxn modelId="{3340FEEA-7308-4FAB-9B27-E916FD803A61}" srcId="{4484C887-467F-4920-81A4-1A694108F98F}" destId="{0F43BAD7-3B0E-42F5-AA32-C00C94FFC24D}" srcOrd="0" destOrd="0" parTransId="{1C9B3255-8300-42D9-B367-A386B8C7CF51}" sibTransId="{31A850AC-FD5E-42D5-83F2-D123EBABDA8C}"/>
    <dgm:cxn modelId="{14AA47F0-E242-4399-9646-BA8B5C9D12E1}" type="presOf" srcId="{4D7FA755-2994-4654-934F-53DF8C2B4764}" destId="{19F4BC43-1432-4BF4-A918-8166DA56E7E4}" srcOrd="1" destOrd="0" presId="urn:microsoft.com/office/officeart/2008/layout/HorizontalMultiLevelHierarchy"/>
    <dgm:cxn modelId="{9EF71BF6-900B-4D96-ADAB-AE8B2EEFC309}" srcId="{4484C887-467F-4920-81A4-1A694108F98F}" destId="{B6BDDF3A-7014-4B8C-BFBD-37F870DC06D5}" srcOrd="1" destOrd="0" parTransId="{4D7FA755-2994-4654-934F-53DF8C2B4764}" sibTransId="{345A14BC-0F2B-4955-AE58-406E8F51C633}"/>
    <dgm:cxn modelId="{CC8D1CFA-FD30-4E7B-9E74-0B99AF8A3EAA}" type="presOf" srcId="{1C9B3255-8300-42D9-B367-A386B8C7CF51}" destId="{ADB7C0A2-1514-401E-B9B5-AAFF0461D475}" srcOrd="1" destOrd="0" presId="urn:microsoft.com/office/officeart/2008/layout/HorizontalMultiLevelHierarchy"/>
    <dgm:cxn modelId="{2409C310-F602-4D82-98E7-2CCE9A3546DE}" type="presParOf" srcId="{489EF67A-53F0-4E3F-927E-873A81EADA1D}" destId="{9052F5D7-F65C-45B2-B0BD-4F61C68C08DA}" srcOrd="0" destOrd="0" presId="urn:microsoft.com/office/officeart/2008/layout/HorizontalMultiLevelHierarchy"/>
    <dgm:cxn modelId="{F259FCBF-1F18-4B8A-BCE0-07D915A43B27}" type="presParOf" srcId="{9052F5D7-F65C-45B2-B0BD-4F61C68C08DA}" destId="{7CF640A3-2706-4339-8B94-860F13AD5112}" srcOrd="0" destOrd="0" presId="urn:microsoft.com/office/officeart/2008/layout/HorizontalMultiLevelHierarchy"/>
    <dgm:cxn modelId="{346FFC88-A9A7-4E06-BE90-609C34568D1A}" type="presParOf" srcId="{9052F5D7-F65C-45B2-B0BD-4F61C68C08DA}" destId="{E30DFFDA-5657-44EA-A84E-2C39738A0474}" srcOrd="1" destOrd="0" presId="urn:microsoft.com/office/officeart/2008/layout/HorizontalMultiLevelHierarchy"/>
    <dgm:cxn modelId="{545B5D7D-A966-4DED-BC6B-17CF971335DE}" type="presParOf" srcId="{E30DFFDA-5657-44EA-A84E-2C39738A0474}" destId="{1F6155BC-540B-42E4-B751-E5953A6A340C}" srcOrd="0" destOrd="0" presId="urn:microsoft.com/office/officeart/2008/layout/HorizontalMultiLevelHierarchy"/>
    <dgm:cxn modelId="{108F0616-F48A-4EF9-A36C-92495CE8C128}" type="presParOf" srcId="{1F6155BC-540B-42E4-B751-E5953A6A340C}" destId="{ADB7C0A2-1514-401E-B9B5-AAFF0461D475}" srcOrd="0" destOrd="0" presId="urn:microsoft.com/office/officeart/2008/layout/HorizontalMultiLevelHierarchy"/>
    <dgm:cxn modelId="{75049C59-3987-4FA3-9ED1-0A3EECE43574}" type="presParOf" srcId="{E30DFFDA-5657-44EA-A84E-2C39738A0474}" destId="{2A542FB4-A153-4389-BB62-ABF2FB7E0CA1}" srcOrd="1" destOrd="0" presId="urn:microsoft.com/office/officeart/2008/layout/HorizontalMultiLevelHierarchy"/>
    <dgm:cxn modelId="{B53AD533-245A-46EA-A65B-D7408A0C8C3D}" type="presParOf" srcId="{2A542FB4-A153-4389-BB62-ABF2FB7E0CA1}" destId="{EDC4FC1E-BAFC-418F-82DC-7526A7695A5F}" srcOrd="0" destOrd="0" presId="urn:microsoft.com/office/officeart/2008/layout/HorizontalMultiLevelHierarchy"/>
    <dgm:cxn modelId="{426F249B-45E7-4B1C-95EF-4D9477090497}" type="presParOf" srcId="{2A542FB4-A153-4389-BB62-ABF2FB7E0CA1}" destId="{23B2C554-EC12-494E-8841-DEEFD0C249A5}" srcOrd="1" destOrd="0" presId="urn:microsoft.com/office/officeart/2008/layout/HorizontalMultiLevelHierarchy"/>
    <dgm:cxn modelId="{A4D62A85-CD84-4290-960C-CE4C48D78F2A}" type="presParOf" srcId="{E30DFFDA-5657-44EA-A84E-2C39738A0474}" destId="{052A8164-0D41-4608-8BF4-CC6658480E02}" srcOrd="2" destOrd="0" presId="urn:microsoft.com/office/officeart/2008/layout/HorizontalMultiLevelHierarchy"/>
    <dgm:cxn modelId="{80090194-4E8A-4C3D-A544-49346809B043}" type="presParOf" srcId="{052A8164-0D41-4608-8BF4-CC6658480E02}" destId="{19F4BC43-1432-4BF4-A918-8166DA56E7E4}" srcOrd="0" destOrd="0" presId="urn:microsoft.com/office/officeart/2008/layout/HorizontalMultiLevelHierarchy"/>
    <dgm:cxn modelId="{C33F1507-CC9C-404C-A440-9372D30E1DE9}" type="presParOf" srcId="{E30DFFDA-5657-44EA-A84E-2C39738A0474}" destId="{CFA24CA2-A3D1-4E20-9EB9-3403F1966290}" srcOrd="3" destOrd="0" presId="urn:microsoft.com/office/officeart/2008/layout/HorizontalMultiLevelHierarchy"/>
    <dgm:cxn modelId="{618BC12C-9A42-40D4-805C-7AC24540D65C}" type="presParOf" srcId="{CFA24CA2-A3D1-4E20-9EB9-3403F1966290}" destId="{7D356B5A-707D-47DC-B0B9-8CF9D0C76C77}" srcOrd="0" destOrd="0" presId="urn:microsoft.com/office/officeart/2008/layout/HorizontalMultiLevelHierarchy"/>
    <dgm:cxn modelId="{7D2AC3B5-146F-4EE8-B06A-F24F806AF1FE}" type="presParOf" srcId="{CFA24CA2-A3D1-4E20-9EB9-3403F1966290}" destId="{C351D584-167D-4F4E-8847-2E94FEAD221A}" srcOrd="1" destOrd="0" presId="urn:microsoft.com/office/officeart/2008/layout/HorizontalMultiLevelHierarchy"/>
    <dgm:cxn modelId="{E78E511E-B48B-48F1-96A8-01D0DAAA33F6}" type="presParOf" srcId="{E30DFFDA-5657-44EA-A84E-2C39738A0474}" destId="{D911081E-C351-4806-B333-10C9F64B4A83}" srcOrd="4" destOrd="0" presId="urn:microsoft.com/office/officeart/2008/layout/HorizontalMultiLevelHierarchy"/>
    <dgm:cxn modelId="{56704329-3976-405A-9342-15EC70596F64}" type="presParOf" srcId="{D911081E-C351-4806-B333-10C9F64B4A83}" destId="{AF1A2C7F-F258-45A1-833C-60C5FA9052AE}" srcOrd="0" destOrd="0" presId="urn:microsoft.com/office/officeart/2008/layout/HorizontalMultiLevelHierarchy"/>
    <dgm:cxn modelId="{D30BF4F8-1DD1-4B6C-8399-E4E87FD2899B}" type="presParOf" srcId="{E30DFFDA-5657-44EA-A84E-2C39738A0474}" destId="{64AF98B6-1A25-4886-953B-FDA32B95D938}" srcOrd="5" destOrd="0" presId="urn:microsoft.com/office/officeart/2008/layout/HorizontalMultiLevelHierarchy"/>
    <dgm:cxn modelId="{A87985C2-005F-4260-8353-6D4494E3C663}" type="presParOf" srcId="{64AF98B6-1A25-4886-953B-FDA32B95D938}" destId="{FD043CF2-416D-49C3-9731-7783576FAD2E}" srcOrd="0" destOrd="0" presId="urn:microsoft.com/office/officeart/2008/layout/HorizontalMultiLevelHierarchy"/>
    <dgm:cxn modelId="{A9E71B6A-E54D-4D07-A74A-FCE96029C5AA}" type="presParOf" srcId="{64AF98B6-1A25-4886-953B-FDA32B95D938}" destId="{DC1594FC-0257-4B3A-810A-24C31E2F12EE}" srcOrd="1" destOrd="0" presId="urn:microsoft.com/office/officeart/2008/layout/HorizontalMultiLevelHierarchy"/>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066133-002D-4C1C-B330-BED93C7A15EE}"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ru-RU"/>
        </a:p>
      </dgm:t>
    </dgm:pt>
    <dgm:pt modelId="{1FB020CB-5F57-4C7D-AB40-1785F7DC6014}">
      <dgm:prSet phldrT="[Текст]"/>
      <dgm:spPr/>
      <dgm:t>
        <a:bodyPr/>
        <a:lstStyle/>
        <a:p>
          <a:r>
            <a:rPr lang="ru-RU" dirty="0"/>
            <a:t>ШНР1</a:t>
          </a:r>
        </a:p>
      </dgm:t>
    </dgm:pt>
    <dgm:pt modelId="{5880BA41-5F79-4B2E-A605-209F35C33BF5}" type="parTrans" cxnId="{5E7FDCD8-9243-4AC7-9008-5776B40F3F3A}">
      <dgm:prSet/>
      <dgm:spPr/>
      <dgm:t>
        <a:bodyPr/>
        <a:lstStyle/>
        <a:p>
          <a:endParaRPr lang="ru-RU"/>
        </a:p>
      </dgm:t>
    </dgm:pt>
    <dgm:pt modelId="{31209262-D6B8-4F1E-B4D1-F3B3CF48381E}" type="sibTrans" cxnId="{5E7FDCD8-9243-4AC7-9008-5776B40F3F3A}">
      <dgm:prSet/>
      <dgm:spPr/>
      <dgm:t>
        <a:bodyPr/>
        <a:lstStyle/>
        <a:p>
          <a:endParaRPr lang="ru-RU"/>
        </a:p>
      </dgm:t>
    </dgm:pt>
    <dgm:pt modelId="{4EF82D4A-F0B7-4067-ABD4-B87C587312FD}">
      <dgm:prSet phldrT="[Текст]"/>
      <dgm:spPr/>
      <dgm:t>
        <a:bodyPr/>
        <a:lstStyle/>
        <a:p>
          <a:r>
            <a:rPr lang="ru-RU" dirty="0"/>
            <a:t>ШНР2…</a:t>
          </a:r>
        </a:p>
      </dgm:t>
    </dgm:pt>
    <dgm:pt modelId="{48974FDE-2A07-45FD-A9E4-5C26FC213B5C}" type="parTrans" cxnId="{CFDE1117-EE16-4A51-AA10-148C78EB184B}">
      <dgm:prSet/>
      <dgm:spPr/>
      <dgm:t>
        <a:bodyPr/>
        <a:lstStyle/>
        <a:p>
          <a:endParaRPr lang="ru-RU"/>
        </a:p>
      </dgm:t>
    </dgm:pt>
    <dgm:pt modelId="{E6FB9A7A-1D80-4131-B183-87816130B91F}" type="sibTrans" cxnId="{CFDE1117-EE16-4A51-AA10-148C78EB184B}">
      <dgm:prSet/>
      <dgm:spPr/>
      <dgm:t>
        <a:bodyPr/>
        <a:lstStyle/>
        <a:p>
          <a:endParaRPr lang="ru-RU"/>
        </a:p>
      </dgm:t>
    </dgm:pt>
    <dgm:pt modelId="{38482779-0D2D-4D07-9FF3-26885EBCDE36}" type="pres">
      <dgm:prSet presAssocID="{B5066133-002D-4C1C-B330-BED93C7A15EE}" presName="compositeShape" presStyleCnt="0">
        <dgm:presLayoutVars>
          <dgm:chMax val="2"/>
          <dgm:dir/>
          <dgm:resizeHandles val="exact"/>
        </dgm:presLayoutVars>
      </dgm:prSet>
      <dgm:spPr/>
    </dgm:pt>
    <dgm:pt modelId="{02D56A8B-F93C-41D4-9A79-00BD7D42F4E2}" type="pres">
      <dgm:prSet presAssocID="{B5066133-002D-4C1C-B330-BED93C7A15EE}" presName="divider" presStyleLbl="fgShp" presStyleIdx="0" presStyleCnt="1"/>
      <dgm:spPr/>
    </dgm:pt>
    <dgm:pt modelId="{7BA9D4B0-1CA4-4B0B-B906-C0DA291EA8F6}" type="pres">
      <dgm:prSet presAssocID="{1FB020CB-5F57-4C7D-AB40-1785F7DC6014}" presName="downArrow" presStyleLbl="node1" presStyleIdx="0" presStyleCnt="2"/>
      <dgm:spPr/>
    </dgm:pt>
    <dgm:pt modelId="{457B5011-43E7-402F-8BF7-BE403446F97D}" type="pres">
      <dgm:prSet presAssocID="{1FB020CB-5F57-4C7D-AB40-1785F7DC6014}" presName="downArrowText" presStyleLbl="revTx" presStyleIdx="0" presStyleCnt="2">
        <dgm:presLayoutVars>
          <dgm:bulletEnabled val="1"/>
        </dgm:presLayoutVars>
      </dgm:prSet>
      <dgm:spPr/>
    </dgm:pt>
    <dgm:pt modelId="{D344B1FE-76AC-4D26-B47A-B9130A9912B6}" type="pres">
      <dgm:prSet presAssocID="{4EF82D4A-F0B7-4067-ABD4-B87C587312FD}" presName="upArrow" presStyleLbl="node1" presStyleIdx="1" presStyleCnt="2"/>
      <dgm:spPr/>
    </dgm:pt>
    <dgm:pt modelId="{8D2FE9F9-C47F-4002-B7E8-A210B44274D2}" type="pres">
      <dgm:prSet presAssocID="{4EF82D4A-F0B7-4067-ABD4-B87C587312FD}" presName="upArrowText" presStyleLbl="revTx" presStyleIdx="1" presStyleCnt="2">
        <dgm:presLayoutVars>
          <dgm:bulletEnabled val="1"/>
        </dgm:presLayoutVars>
      </dgm:prSet>
      <dgm:spPr/>
    </dgm:pt>
  </dgm:ptLst>
  <dgm:cxnLst>
    <dgm:cxn modelId="{CFDE1117-EE16-4A51-AA10-148C78EB184B}" srcId="{B5066133-002D-4C1C-B330-BED93C7A15EE}" destId="{4EF82D4A-F0B7-4067-ABD4-B87C587312FD}" srcOrd="1" destOrd="0" parTransId="{48974FDE-2A07-45FD-A9E4-5C26FC213B5C}" sibTransId="{E6FB9A7A-1D80-4131-B183-87816130B91F}"/>
    <dgm:cxn modelId="{1629AF1F-BF4B-48A8-A66C-AC28E26B30A2}" type="presOf" srcId="{4EF82D4A-F0B7-4067-ABD4-B87C587312FD}" destId="{8D2FE9F9-C47F-4002-B7E8-A210B44274D2}" srcOrd="0" destOrd="0" presId="urn:microsoft.com/office/officeart/2005/8/layout/arrow3"/>
    <dgm:cxn modelId="{DC3B0C26-5063-42FB-B87F-A1486FE28640}" type="presOf" srcId="{B5066133-002D-4C1C-B330-BED93C7A15EE}" destId="{38482779-0D2D-4D07-9FF3-26885EBCDE36}" srcOrd="0" destOrd="0" presId="urn:microsoft.com/office/officeart/2005/8/layout/arrow3"/>
    <dgm:cxn modelId="{CBC0D8B8-B50A-48B6-B472-AAC53114C39B}" type="presOf" srcId="{1FB020CB-5F57-4C7D-AB40-1785F7DC6014}" destId="{457B5011-43E7-402F-8BF7-BE403446F97D}" srcOrd="0" destOrd="0" presId="urn:microsoft.com/office/officeart/2005/8/layout/arrow3"/>
    <dgm:cxn modelId="{5E7FDCD8-9243-4AC7-9008-5776B40F3F3A}" srcId="{B5066133-002D-4C1C-B330-BED93C7A15EE}" destId="{1FB020CB-5F57-4C7D-AB40-1785F7DC6014}" srcOrd="0" destOrd="0" parTransId="{5880BA41-5F79-4B2E-A605-209F35C33BF5}" sibTransId="{31209262-D6B8-4F1E-B4D1-F3B3CF48381E}"/>
    <dgm:cxn modelId="{FF326AE8-9AB9-4A29-9007-0926CFBAAF32}" type="presParOf" srcId="{38482779-0D2D-4D07-9FF3-26885EBCDE36}" destId="{02D56A8B-F93C-41D4-9A79-00BD7D42F4E2}" srcOrd="0" destOrd="0" presId="urn:microsoft.com/office/officeart/2005/8/layout/arrow3"/>
    <dgm:cxn modelId="{54D84801-FFC3-4790-98B9-A8B51B7F48DE}" type="presParOf" srcId="{38482779-0D2D-4D07-9FF3-26885EBCDE36}" destId="{7BA9D4B0-1CA4-4B0B-B906-C0DA291EA8F6}" srcOrd="1" destOrd="0" presId="urn:microsoft.com/office/officeart/2005/8/layout/arrow3"/>
    <dgm:cxn modelId="{031D1603-A8BF-4244-B08C-DCC91E4749BD}" type="presParOf" srcId="{38482779-0D2D-4D07-9FF3-26885EBCDE36}" destId="{457B5011-43E7-402F-8BF7-BE403446F97D}" srcOrd="2" destOrd="0" presId="urn:microsoft.com/office/officeart/2005/8/layout/arrow3"/>
    <dgm:cxn modelId="{5E7FC265-4A73-46B8-BD43-B5EF942BA1B0}" type="presParOf" srcId="{38482779-0D2D-4D07-9FF3-26885EBCDE36}" destId="{D344B1FE-76AC-4D26-B47A-B9130A9912B6}" srcOrd="3" destOrd="0" presId="urn:microsoft.com/office/officeart/2005/8/layout/arrow3"/>
    <dgm:cxn modelId="{AED3E4BC-D6F6-46B9-B0FA-65724FF1D1DD}" type="presParOf" srcId="{38482779-0D2D-4D07-9FF3-26885EBCDE36}" destId="{8D2FE9F9-C47F-4002-B7E8-A210B44274D2}"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0EE1D1B-AF64-4341-AC5D-4EB0A89BFBAD}"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ru-RU"/>
        </a:p>
      </dgm:t>
    </dgm:pt>
    <dgm:pt modelId="{6FC45B28-5602-403F-9234-CABE4CF021D1}">
      <dgm:prSet phldrT="[Текст]"/>
      <dgm:spPr/>
      <dgm:t>
        <a:bodyPr/>
        <a:lstStyle/>
        <a:p>
          <a:r>
            <a:rPr lang="ru-RU" dirty="0"/>
            <a:t>Логика работы</a:t>
          </a:r>
        </a:p>
      </dgm:t>
    </dgm:pt>
    <dgm:pt modelId="{5823583F-EA46-405A-9CB9-5A776AF970FA}" type="parTrans" cxnId="{AA5735F5-75E8-46E4-9730-E6498E7AA172}">
      <dgm:prSet/>
      <dgm:spPr/>
      <dgm:t>
        <a:bodyPr/>
        <a:lstStyle/>
        <a:p>
          <a:endParaRPr lang="ru-RU"/>
        </a:p>
      </dgm:t>
    </dgm:pt>
    <dgm:pt modelId="{6CFA3D4F-039C-4364-80AD-38E52599F339}" type="sibTrans" cxnId="{AA5735F5-75E8-46E4-9730-E6498E7AA172}">
      <dgm:prSet/>
      <dgm:spPr/>
      <dgm:t>
        <a:bodyPr/>
        <a:lstStyle/>
        <a:p>
          <a:endParaRPr lang="ru-RU"/>
        </a:p>
      </dgm:t>
    </dgm:pt>
    <dgm:pt modelId="{10979C7A-8297-4F71-8710-0843A19E4424}">
      <dgm:prSet phldrT="[Текст]"/>
      <dgm:spPr/>
      <dgm:t>
        <a:bodyPr/>
        <a:lstStyle/>
        <a:p>
          <a:r>
            <a:rPr lang="ru-RU" dirty="0"/>
            <a:t>Опыт</a:t>
          </a:r>
        </a:p>
      </dgm:t>
    </dgm:pt>
    <dgm:pt modelId="{3C8ECBD3-715A-4F4C-81AA-26C672FC7723}" type="parTrans" cxnId="{6F7BEE1D-A815-439C-98E1-2C4DEED7C353}">
      <dgm:prSet/>
      <dgm:spPr/>
      <dgm:t>
        <a:bodyPr/>
        <a:lstStyle/>
        <a:p>
          <a:endParaRPr lang="ru-RU"/>
        </a:p>
      </dgm:t>
    </dgm:pt>
    <dgm:pt modelId="{EF9A10C1-176C-42EE-B5DB-3D1925476109}" type="sibTrans" cxnId="{6F7BEE1D-A815-439C-98E1-2C4DEED7C353}">
      <dgm:prSet/>
      <dgm:spPr/>
      <dgm:t>
        <a:bodyPr/>
        <a:lstStyle/>
        <a:p>
          <a:endParaRPr lang="ru-RU"/>
        </a:p>
      </dgm:t>
    </dgm:pt>
    <dgm:pt modelId="{76E45B34-B3C8-4E80-A075-241940E0A736}">
      <dgm:prSet phldrT="[Текст]"/>
      <dgm:spPr/>
      <dgm:t>
        <a:bodyPr/>
        <a:lstStyle/>
        <a:p>
          <a:r>
            <a:rPr lang="ru-RU" dirty="0"/>
            <a:t>Пробы</a:t>
          </a:r>
        </a:p>
      </dgm:t>
    </dgm:pt>
    <dgm:pt modelId="{A6BE31EA-3BF9-4C36-AB85-1C508B5F0038}" type="parTrans" cxnId="{464196E7-D921-469F-9691-DE65F4C8EA70}">
      <dgm:prSet/>
      <dgm:spPr/>
      <dgm:t>
        <a:bodyPr/>
        <a:lstStyle/>
        <a:p>
          <a:endParaRPr lang="ru-RU"/>
        </a:p>
      </dgm:t>
    </dgm:pt>
    <dgm:pt modelId="{5634B7B7-DD12-447F-A678-D77E12628789}" type="sibTrans" cxnId="{464196E7-D921-469F-9691-DE65F4C8EA70}">
      <dgm:prSet/>
      <dgm:spPr/>
      <dgm:t>
        <a:bodyPr/>
        <a:lstStyle/>
        <a:p>
          <a:endParaRPr lang="ru-RU"/>
        </a:p>
      </dgm:t>
    </dgm:pt>
    <dgm:pt modelId="{BA6D54B3-F7B7-48C3-869E-E195D6F4FFCB}">
      <dgm:prSet phldrT="[Текст]"/>
      <dgm:spPr/>
      <dgm:t>
        <a:bodyPr/>
        <a:lstStyle/>
        <a:p>
          <a:r>
            <a:rPr lang="ru-RU" dirty="0"/>
            <a:t>Рефлексия</a:t>
          </a:r>
        </a:p>
      </dgm:t>
    </dgm:pt>
    <dgm:pt modelId="{331AB03A-EF82-4AB8-925C-C1EAFB661FDE}" type="parTrans" cxnId="{836F3D23-FBDF-428B-A353-E71B217CD4A0}">
      <dgm:prSet/>
      <dgm:spPr/>
      <dgm:t>
        <a:bodyPr/>
        <a:lstStyle/>
        <a:p>
          <a:endParaRPr lang="ru-RU"/>
        </a:p>
      </dgm:t>
    </dgm:pt>
    <dgm:pt modelId="{8DBD2286-55DC-49C6-9005-E37A2828D39B}" type="sibTrans" cxnId="{836F3D23-FBDF-428B-A353-E71B217CD4A0}">
      <dgm:prSet/>
      <dgm:spPr/>
      <dgm:t>
        <a:bodyPr/>
        <a:lstStyle/>
        <a:p>
          <a:endParaRPr lang="ru-RU"/>
        </a:p>
      </dgm:t>
    </dgm:pt>
    <dgm:pt modelId="{032B7535-3119-43E2-A5D0-0E80C2372B6A}" type="pres">
      <dgm:prSet presAssocID="{20EE1D1B-AF64-4341-AC5D-4EB0A89BFBAD}" presName="Name0" presStyleCnt="0">
        <dgm:presLayoutVars>
          <dgm:chPref val="1"/>
          <dgm:dir/>
          <dgm:animOne val="branch"/>
          <dgm:animLvl val="lvl"/>
          <dgm:resizeHandles val="exact"/>
        </dgm:presLayoutVars>
      </dgm:prSet>
      <dgm:spPr/>
    </dgm:pt>
    <dgm:pt modelId="{90913845-BFB3-472B-895D-E35B8154B65C}" type="pres">
      <dgm:prSet presAssocID="{6FC45B28-5602-403F-9234-CABE4CF021D1}" presName="root1" presStyleCnt="0"/>
      <dgm:spPr/>
    </dgm:pt>
    <dgm:pt modelId="{30D8AEFE-2AB7-4E96-AE2C-0B99FC9CC94F}" type="pres">
      <dgm:prSet presAssocID="{6FC45B28-5602-403F-9234-CABE4CF021D1}" presName="LevelOneTextNode" presStyleLbl="node0" presStyleIdx="0" presStyleCnt="1">
        <dgm:presLayoutVars>
          <dgm:chPref val="3"/>
        </dgm:presLayoutVars>
      </dgm:prSet>
      <dgm:spPr/>
    </dgm:pt>
    <dgm:pt modelId="{8BACA942-8990-4BFB-ADB3-E159AB0D5428}" type="pres">
      <dgm:prSet presAssocID="{6FC45B28-5602-403F-9234-CABE4CF021D1}" presName="level2hierChild" presStyleCnt="0"/>
      <dgm:spPr/>
    </dgm:pt>
    <dgm:pt modelId="{BEC43F1A-F0E3-4875-9907-510005A70740}" type="pres">
      <dgm:prSet presAssocID="{3C8ECBD3-715A-4F4C-81AA-26C672FC7723}" presName="conn2-1" presStyleLbl="parChTrans1D2" presStyleIdx="0" presStyleCnt="3"/>
      <dgm:spPr/>
    </dgm:pt>
    <dgm:pt modelId="{9A30DD39-50D4-4B57-ADB9-2898782F7E21}" type="pres">
      <dgm:prSet presAssocID="{3C8ECBD3-715A-4F4C-81AA-26C672FC7723}" presName="connTx" presStyleLbl="parChTrans1D2" presStyleIdx="0" presStyleCnt="3"/>
      <dgm:spPr/>
    </dgm:pt>
    <dgm:pt modelId="{C5A19DD6-AF70-4FF9-9A01-10450FB16A91}" type="pres">
      <dgm:prSet presAssocID="{10979C7A-8297-4F71-8710-0843A19E4424}" presName="root2" presStyleCnt="0"/>
      <dgm:spPr/>
    </dgm:pt>
    <dgm:pt modelId="{B42F8ECD-94D8-4250-A60F-CFAE1E1DE924}" type="pres">
      <dgm:prSet presAssocID="{10979C7A-8297-4F71-8710-0843A19E4424}" presName="LevelTwoTextNode" presStyleLbl="node2" presStyleIdx="0" presStyleCnt="3">
        <dgm:presLayoutVars>
          <dgm:chPref val="3"/>
        </dgm:presLayoutVars>
      </dgm:prSet>
      <dgm:spPr/>
    </dgm:pt>
    <dgm:pt modelId="{1C36A7DF-76DD-4744-8EC2-576AF6338D4A}" type="pres">
      <dgm:prSet presAssocID="{10979C7A-8297-4F71-8710-0843A19E4424}" presName="level3hierChild" presStyleCnt="0"/>
      <dgm:spPr/>
    </dgm:pt>
    <dgm:pt modelId="{2559739B-C0A0-42F1-AAFF-8E3511988534}" type="pres">
      <dgm:prSet presAssocID="{A6BE31EA-3BF9-4C36-AB85-1C508B5F0038}" presName="conn2-1" presStyleLbl="parChTrans1D2" presStyleIdx="1" presStyleCnt="3"/>
      <dgm:spPr/>
    </dgm:pt>
    <dgm:pt modelId="{93E91235-047B-4E0A-A2BC-448DDE261C21}" type="pres">
      <dgm:prSet presAssocID="{A6BE31EA-3BF9-4C36-AB85-1C508B5F0038}" presName="connTx" presStyleLbl="parChTrans1D2" presStyleIdx="1" presStyleCnt="3"/>
      <dgm:spPr/>
    </dgm:pt>
    <dgm:pt modelId="{67EC711C-6577-4E96-992E-810B559BB012}" type="pres">
      <dgm:prSet presAssocID="{76E45B34-B3C8-4E80-A075-241940E0A736}" presName="root2" presStyleCnt="0"/>
      <dgm:spPr/>
    </dgm:pt>
    <dgm:pt modelId="{AA233537-F53C-470B-88F8-ECD790F445C7}" type="pres">
      <dgm:prSet presAssocID="{76E45B34-B3C8-4E80-A075-241940E0A736}" presName="LevelTwoTextNode" presStyleLbl="node2" presStyleIdx="1" presStyleCnt="3">
        <dgm:presLayoutVars>
          <dgm:chPref val="3"/>
        </dgm:presLayoutVars>
      </dgm:prSet>
      <dgm:spPr/>
    </dgm:pt>
    <dgm:pt modelId="{3B46028E-C0C5-4512-B229-62ACC256B031}" type="pres">
      <dgm:prSet presAssocID="{76E45B34-B3C8-4E80-A075-241940E0A736}" presName="level3hierChild" presStyleCnt="0"/>
      <dgm:spPr/>
    </dgm:pt>
    <dgm:pt modelId="{D55F68C6-6EDC-47E4-AE1E-CBB546C2A2B0}" type="pres">
      <dgm:prSet presAssocID="{331AB03A-EF82-4AB8-925C-C1EAFB661FDE}" presName="conn2-1" presStyleLbl="parChTrans1D2" presStyleIdx="2" presStyleCnt="3"/>
      <dgm:spPr/>
    </dgm:pt>
    <dgm:pt modelId="{162A7E9E-6B63-473C-9437-EDF1FD0E1C2A}" type="pres">
      <dgm:prSet presAssocID="{331AB03A-EF82-4AB8-925C-C1EAFB661FDE}" presName="connTx" presStyleLbl="parChTrans1D2" presStyleIdx="2" presStyleCnt="3"/>
      <dgm:spPr/>
    </dgm:pt>
    <dgm:pt modelId="{50983762-B839-403A-9A28-498410B23361}" type="pres">
      <dgm:prSet presAssocID="{BA6D54B3-F7B7-48C3-869E-E195D6F4FFCB}" presName="root2" presStyleCnt="0"/>
      <dgm:spPr/>
    </dgm:pt>
    <dgm:pt modelId="{B89AAE2F-B92B-42EF-9479-65339C95CC34}" type="pres">
      <dgm:prSet presAssocID="{BA6D54B3-F7B7-48C3-869E-E195D6F4FFCB}" presName="LevelTwoTextNode" presStyleLbl="node2" presStyleIdx="2" presStyleCnt="3">
        <dgm:presLayoutVars>
          <dgm:chPref val="3"/>
        </dgm:presLayoutVars>
      </dgm:prSet>
      <dgm:spPr/>
    </dgm:pt>
    <dgm:pt modelId="{1AB36159-EE28-40BF-8F4A-452EB2F2B1E7}" type="pres">
      <dgm:prSet presAssocID="{BA6D54B3-F7B7-48C3-869E-E195D6F4FFCB}" presName="level3hierChild" presStyleCnt="0"/>
      <dgm:spPr/>
    </dgm:pt>
  </dgm:ptLst>
  <dgm:cxnLst>
    <dgm:cxn modelId="{AC3C0102-C334-4CF0-A70E-FFAE29F8A8AB}" type="presOf" srcId="{331AB03A-EF82-4AB8-925C-C1EAFB661FDE}" destId="{162A7E9E-6B63-473C-9437-EDF1FD0E1C2A}" srcOrd="1" destOrd="0" presId="urn:microsoft.com/office/officeart/2008/layout/HorizontalMultiLevelHierarchy"/>
    <dgm:cxn modelId="{6F7BEE1D-A815-439C-98E1-2C4DEED7C353}" srcId="{6FC45B28-5602-403F-9234-CABE4CF021D1}" destId="{10979C7A-8297-4F71-8710-0843A19E4424}" srcOrd="0" destOrd="0" parTransId="{3C8ECBD3-715A-4F4C-81AA-26C672FC7723}" sibTransId="{EF9A10C1-176C-42EE-B5DB-3D1925476109}"/>
    <dgm:cxn modelId="{836F3D23-FBDF-428B-A353-E71B217CD4A0}" srcId="{6FC45B28-5602-403F-9234-CABE4CF021D1}" destId="{BA6D54B3-F7B7-48C3-869E-E195D6F4FFCB}" srcOrd="2" destOrd="0" parTransId="{331AB03A-EF82-4AB8-925C-C1EAFB661FDE}" sibTransId="{8DBD2286-55DC-49C6-9005-E37A2828D39B}"/>
    <dgm:cxn modelId="{4958E027-CF13-4313-800F-AC87ED21930D}" type="presOf" srcId="{3C8ECBD3-715A-4F4C-81AA-26C672FC7723}" destId="{BEC43F1A-F0E3-4875-9907-510005A70740}" srcOrd="0" destOrd="0" presId="urn:microsoft.com/office/officeart/2008/layout/HorizontalMultiLevelHierarchy"/>
    <dgm:cxn modelId="{AFC46236-A923-4348-9DB0-E8A81B34ED4E}" type="presOf" srcId="{A6BE31EA-3BF9-4C36-AB85-1C508B5F0038}" destId="{93E91235-047B-4E0A-A2BC-448DDE261C21}" srcOrd="1" destOrd="0" presId="urn:microsoft.com/office/officeart/2008/layout/HorizontalMultiLevelHierarchy"/>
    <dgm:cxn modelId="{27BD2063-C0AC-40C7-A81B-0B6017FAE468}" type="presOf" srcId="{331AB03A-EF82-4AB8-925C-C1EAFB661FDE}" destId="{D55F68C6-6EDC-47E4-AE1E-CBB546C2A2B0}" srcOrd="0" destOrd="0" presId="urn:microsoft.com/office/officeart/2008/layout/HorizontalMultiLevelHierarchy"/>
    <dgm:cxn modelId="{AE43164B-03EC-4188-8D5C-3FE15A2123E7}" type="presOf" srcId="{10979C7A-8297-4F71-8710-0843A19E4424}" destId="{B42F8ECD-94D8-4250-A60F-CFAE1E1DE924}" srcOrd="0" destOrd="0" presId="urn:microsoft.com/office/officeart/2008/layout/HorizontalMultiLevelHierarchy"/>
    <dgm:cxn modelId="{BA32297C-6094-45D7-A29A-8158DEB1F287}" type="presOf" srcId="{A6BE31EA-3BF9-4C36-AB85-1C508B5F0038}" destId="{2559739B-C0A0-42F1-AAFF-8E3511988534}" srcOrd="0" destOrd="0" presId="urn:microsoft.com/office/officeart/2008/layout/HorizontalMultiLevelHierarchy"/>
    <dgm:cxn modelId="{F9F6DB7D-BDC8-45B3-973F-B9D8888B5A62}" type="presOf" srcId="{6FC45B28-5602-403F-9234-CABE4CF021D1}" destId="{30D8AEFE-2AB7-4E96-AE2C-0B99FC9CC94F}" srcOrd="0" destOrd="0" presId="urn:microsoft.com/office/officeart/2008/layout/HorizontalMultiLevelHierarchy"/>
    <dgm:cxn modelId="{CE1C3D80-246F-413C-8E96-0A6CA2BEC511}" type="presOf" srcId="{76E45B34-B3C8-4E80-A075-241940E0A736}" destId="{AA233537-F53C-470B-88F8-ECD790F445C7}" srcOrd="0" destOrd="0" presId="urn:microsoft.com/office/officeart/2008/layout/HorizontalMultiLevelHierarchy"/>
    <dgm:cxn modelId="{4310878D-249B-4EAB-B4D8-34B9A2962093}" type="presOf" srcId="{20EE1D1B-AF64-4341-AC5D-4EB0A89BFBAD}" destId="{032B7535-3119-43E2-A5D0-0E80C2372B6A}" srcOrd="0" destOrd="0" presId="urn:microsoft.com/office/officeart/2008/layout/HorizontalMultiLevelHierarchy"/>
    <dgm:cxn modelId="{EF334F8F-CBDC-4D74-AAFB-E0B48BA76654}" type="presOf" srcId="{BA6D54B3-F7B7-48C3-869E-E195D6F4FFCB}" destId="{B89AAE2F-B92B-42EF-9479-65339C95CC34}" srcOrd="0" destOrd="0" presId="urn:microsoft.com/office/officeart/2008/layout/HorizontalMultiLevelHierarchy"/>
    <dgm:cxn modelId="{80A12ABE-B8D2-4A32-B91D-80C325A58312}" type="presOf" srcId="{3C8ECBD3-715A-4F4C-81AA-26C672FC7723}" destId="{9A30DD39-50D4-4B57-ADB9-2898782F7E21}" srcOrd="1" destOrd="0" presId="urn:microsoft.com/office/officeart/2008/layout/HorizontalMultiLevelHierarchy"/>
    <dgm:cxn modelId="{464196E7-D921-469F-9691-DE65F4C8EA70}" srcId="{6FC45B28-5602-403F-9234-CABE4CF021D1}" destId="{76E45B34-B3C8-4E80-A075-241940E0A736}" srcOrd="1" destOrd="0" parTransId="{A6BE31EA-3BF9-4C36-AB85-1C508B5F0038}" sibTransId="{5634B7B7-DD12-447F-A678-D77E12628789}"/>
    <dgm:cxn modelId="{AA5735F5-75E8-46E4-9730-E6498E7AA172}" srcId="{20EE1D1B-AF64-4341-AC5D-4EB0A89BFBAD}" destId="{6FC45B28-5602-403F-9234-CABE4CF021D1}" srcOrd="0" destOrd="0" parTransId="{5823583F-EA46-405A-9CB9-5A776AF970FA}" sibTransId="{6CFA3D4F-039C-4364-80AD-38E52599F339}"/>
    <dgm:cxn modelId="{CFE8D472-6F73-4C01-BE18-CED75DC4EC5F}" type="presParOf" srcId="{032B7535-3119-43E2-A5D0-0E80C2372B6A}" destId="{90913845-BFB3-472B-895D-E35B8154B65C}" srcOrd="0" destOrd="0" presId="urn:microsoft.com/office/officeart/2008/layout/HorizontalMultiLevelHierarchy"/>
    <dgm:cxn modelId="{70693DFE-43DF-47C7-ACC0-8DCAA71BBAED}" type="presParOf" srcId="{90913845-BFB3-472B-895D-E35B8154B65C}" destId="{30D8AEFE-2AB7-4E96-AE2C-0B99FC9CC94F}" srcOrd="0" destOrd="0" presId="urn:microsoft.com/office/officeart/2008/layout/HorizontalMultiLevelHierarchy"/>
    <dgm:cxn modelId="{3C76F185-32E8-4795-B10C-3ABE381C8D76}" type="presParOf" srcId="{90913845-BFB3-472B-895D-E35B8154B65C}" destId="{8BACA942-8990-4BFB-ADB3-E159AB0D5428}" srcOrd="1" destOrd="0" presId="urn:microsoft.com/office/officeart/2008/layout/HorizontalMultiLevelHierarchy"/>
    <dgm:cxn modelId="{6EE8D887-A863-4C74-8374-DD7E98F350E1}" type="presParOf" srcId="{8BACA942-8990-4BFB-ADB3-E159AB0D5428}" destId="{BEC43F1A-F0E3-4875-9907-510005A70740}" srcOrd="0" destOrd="0" presId="urn:microsoft.com/office/officeart/2008/layout/HorizontalMultiLevelHierarchy"/>
    <dgm:cxn modelId="{8342C5E2-36B8-4C5B-BCA4-DBD35DE07F37}" type="presParOf" srcId="{BEC43F1A-F0E3-4875-9907-510005A70740}" destId="{9A30DD39-50D4-4B57-ADB9-2898782F7E21}" srcOrd="0" destOrd="0" presId="urn:microsoft.com/office/officeart/2008/layout/HorizontalMultiLevelHierarchy"/>
    <dgm:cxn modelId="{816041C0-ECB9-4E98-AA65-23C9BC0C2D7A}" type="presParOf" srcId="{8BACA942-8990-4BFB-ADB3-E159AB0D5428}" destId="{C5A19DD6-AF70-4FF9-9A01-10450FB16A91}" srcOrd="1" destOrd="0" presId="urn:microsoft.com/office/officeart/2008/layout/HorizontalMultiLevelHierarchy"/>
    <dgm:cxn modelId="{4B53F02A-AF6C-4305-BF7C-C23889732873}" type="presParOf" srcId="{C5A19DD6-AF70-4FF9-9A01-10450FB16A91}" destId="{B42F8ECD-94D8-4250-A60F-CFAE1E1DE924}" srcOrd="0" destOrd="0" presId="urn:microsoft.com/office/officeart/2008/layout/HorizontalMultiLevelHierarchy"/>
    <dgm:cxn modelId="{BD25FDF4-50AF-486E-8508-7F50F23A76FA}" type="presParOf" srcId="{C5A19DD6-AF70-4FF9-9A01-10450FB16A91}" destId="{1C36A7DF-76DD-4744-8EC2-576AF6338D4A}" srcOrd="1" destOrd="0" presId="urn:microsoft.com/office/officeart/2008/layout/HorizontalMultiLevelHierarchy"/>
    <dgm:cxn modelId="{2AB16060-B7F6-4424-80F2-7AA1D853F94B}" type="presParOf" srcId="{8BACA942-8990-4BFB-ADB3-E159AB0D5428}" destId="{2559739B-C0A0-42F1-AAFF-8E3511988534}" srcOrd="2" destOrd="0" presId="urn:microsoft.com/office/officeart/2008/layout/HorizontalMultiLevelHierarchy"/>
    <dgm:cxn modelId="{6A39C9E6-571C-49BD-A87C-C13C10143D18}" type="presParOf" srcId="{2559739B-C0A0-42F1-AAFF-8E3511988534}" destId="{93E91235-047B-4E0A-A2BC-448DDE261C21}" srcOrd="0" destOrd="0" presId="urn:microsoft.com/office/officeart/2008/layout/HorizontalMultiLevelHierarchy"/>
    <dgm:cxn modelId="{9A30578A-5584-44D9-886F-75F94690C4C4}" type="presParOf" srcId="{8BACA942-8990-4BFB-ADB3-E159AB0D5428}" destId="{67EC711C-6577-4E96-992E-810B559BB012}" srcOrd="3" destOrd="0" presId="urn:microsoft.com/office/officeart/2008/layout/HorizontalMultiLevelHierarchy"/>
    <dgm:cxn modelId="{705FCDD5-27FA-4619-8D01-389FD68891AE}" type="presParOf" srcId="{67EC711C-6577-4E96-992E-810B559BB012}" destId="{AA233537-F53C-470B-88F8-ECD790F445C7}" srcOrd="0" destOrd="0" presId="urn:microsoft.com/office/officeart/2008/layout/HorizontalMultiLevelHierarchy"/>
    <dgm:cxn modelId="{C289659B-E662-4399-8621-59381569E6EB}" type="presParOf" srcId="{67EC711C-6577-4E96-992E-810B559BB012}" destId="{3B46028E-C0C5-4512-B229-62ACC256B031}" srcOrd="1" destOrd="0" presId="urn:microsoft.com/office/officeart/2008/layout/HorizontalMultiLevelHierarchy"/>
    <dgm:cxn modelId="{078267A4-A32D-4DCD-B5A6-C57859B174E7}" type="presParOf" srcId="{8BACA942-8990-4BFB-ADB3-E159AB0D5428}" destId="{D55F68C6-6EDC-47E4-AE1E-CBB546C2A2B0}" srcOrd="4" destOrd="0" presId="urn:microsoft.com/office/officeart/2008/layout/HorizontalMultiLevelHierarchy"/>
    <dgm:cxn modelId="{A6926FB1-F933-4B47-8E4F-64625D56D005}" type="presParOf" srcId="{D55F68C6-6EDC-47E4-AE1E-CBB546C2A2B0}" destId="{162A7E9E-6B63-473C-9437-EDF1FD0E1C2A}" srcOrd="0" destOrd="0" presId="urn:microsoft.com/office/officeart/2008/layout/HorizontalMultiLevelHierarchy"/>
    <dgm:cxn modelId="{0027FCB6-E4B0-4AE1-8923-C82A00660DA5}" type="presParOf" srcId="{8BACA942-8990-4BFB-ADB3-E159AB0D5428}" destId="{50983762-B839-403A-9A28-498410B23361}" srcOrd="5" destOrd="0" presId="urn:microsoft.com/office/officeart/2008/layout/HorizontalMultiLevelHierarchy"/>
    <dgm:cxn modelId="{8812804C-8D97-471C-8C48-D1849181DE89}" type="presParOf" srcId="{50983762-B839-403A-9A28-498410B23361}" destId="{B89AAE2F-B92B-42EF-9479-65339C95CC34}" srcOrd="0" destOrd="0" presId="urn:microsoft.com/office/officeart/2008/layout/HorizontalMultiLevelHierarchy"/>
    <dgm:cxn modelId="{2A54B7FA-9280-40E4-AB40-6D96A8E0A37D}" type="presParOf" srcId="{50983762-B839-403A-9A28-498410B23361}" destId="{1AB36159-EE28-40BF-8F4A-452EB2F2B1E7}" srcOrd="1" destOrd="0" presId="urn:microsoft.com/office/officeart/2008/layout/HorizontalMultiLevelHierarchy"/>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49EE93-CCCB-43C6-8C13-5D7EF4A09FB4}"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ru-RU"/>
        </a:p>
      </dgm:t>
    </dgm:pt>
    <dgm:pt modelId="{C213C127-D55A-441C-8838-37056E2AB1FD}">
      <dgm:prSet phldrT="[Текст]" custT="1"/>
      <dgm:spPr/>
      <dgm:t>
        <a:bodyPr/>
        <a:lstStyle/>
        <a:p>
          <a:r>
            <a:rPr lang="ru-RU" sz="1800" dirty="0">
              <a:solidFill>
                <a:schemeClr val="bg1"/>
              </a:solidFill>
            </a:rPr>
            <a:t>Урок : рефлексия и самостоятельная работа ( апрель, май, июнь)</a:t>
          </a:r>
        </a:p>
      </dgm:t>
    </dgm:pt>
    <dgm:pt modelId="{95D6D4E5-6DCE-4DE7-BCCA-B31654216C97}" type="parTrans" cxnId="{80EE0C01-7F6C-4910-BCFE-E04A94429E09}">
      <dgm:prSet/>
      <dgm:spPr/>
      <dgm:t>
        <a:bodyPr/>
        <a:lstStyle/>
        <a:p>
          <a:endParaRPr lang="ru-RU"/>
        </a:p>
      </dgm:t>
    </dgm:pt>
    <dgm:pt modelId="{2DA8F8BF-057A-4401-8374-01F98F85D288}" type="sibTrans" cxnId="{80EE0C01-7F6C-4910-BCFE-E04A94429E09}">
      <dgm:prSet/>
      <dgm:spPr/>
      <dgm:t>
        <a:bodyPr/>
        <a:lstStyle/>
        <a:p>
          <a:endParaRPr lang="ru-RU"/>
        </a:p>
      </dgm:t>
    </dgm:pt>
    <dgm:pt modelId="{588F0641-E0D9-4724-A4FB-BC5972270CCD}">
      <dgm:prSet phldrT="[Текст]" custT="1"/>
      <dgm:spPr/>
      <dgm:t>
        <a:bodyPr/>
        <a:lstStyle/>
        <a:p>
          <a:r>
            <a:rPr lang="ru-RU" sz="1800" dirty="0">
              <a:solidFill>
                <a:schemeClr val="bg1"/>
              </a:solidFill>
            </a:rPr>
            <a:t>Урок : пробы (апрель, 3 и 4  недели)</a:t>
          </a:r>
        </a:p>
      </dgm:t>
    </dgm:pt>
    <dgm:pt modelId="{40D76512-0AA3-4A96-9A95-47FB147030D1}" type="parTrans" cxnId="{97DD52EB-E4FE-4749-8062-EE1031AE623A}">
      <dgm:prSet/>
      <dgm:spPr/>
      <dgm:t>
        <a:bodyPr/>
        <a:lstStyle/>
        <a:p>
          <a:endParaRPr lang="ru-RU"/>
        </a:p>
      </dgm:t>
    </dgm:pt>
    <dgm:pt modelId="{24F016D6-11D8-47A6-A6BB-3C85F03132CC}" type="sibTrans" cxnId="{97DD52EB-E4FE-4749-8062-EE1031AE623A}">
      <dgm:prSet/>
      <dgm:spPr/>
      <dgm:t>
        <a:bodyPr/>
        <a:lstStyle/>
        <a:p>
          <a:endParaRPr lang="ru-RU"/>
        </a:p>
      </dgm:t>
    </dgm:pt>
    <dgm:pt modelId="{5D7C51A7-8A3C-4657-B37D-3235EF5000C9}">
      <dgm:prSet phldrT="[Текст]" custT="1"/>
      <dgm:spPr/>
      <dgm:t>
        <a:bodyPr/>
        <a:lstStyle/>
        <a:p>
          <a:r>
            <a:rPr lang="ru-RU" sz="1800" dirty="0">
              <a:solidFill>
                <a:schemeClr val="bg1"/>
              </a:solidFill>
            </a:rPr>
            <a:t>Урок: опыт (апрель, 1  и 2 недели) </a:t>
          </a:r>
        </a:p>
      </dgm:t>
    </dgm:pt>
    <dgm:pt modelId="{31314A86-CCD0-4783-829B-6B07CC8C0BCC}" type="parTrans" cxnId="{4499A4FD-9181-4A3D-B566-6C2B36FDC825}">
      <dgm:prSet/>
      <dgm:spPr/>
      <dgm:t>
        <a:bodyPr/>
        <a:lstStyle/>
        <a:p>
          <a:endParaRPr lang="ru-RU"/>
        </a:p>
      </dgm:t>
    </dgm:pt>
    <dgm:pt modelId="{921E31BD-43D0-4AF0-BAE2-2C4A4F350752}" type="sibTrans" cxnId="{4499A4FD-9181-4A3D-B566-6C2B36FDC825}">
      <dgm:prSet/>
      <dgm:spPr/>
      <dgm:t>
        <a:bodyPr/>
        <a:lstStyle/>
        <a:p>
          <a:endParaRPr lang="ru-RU"/>
        </a:p>
      </dgm:t>
    </dgm:pt>
    <dgm:pt modelId="{986227C3-5F19-4D73-8552-3031EF2483F4}">
      <dgm:prSet phldrT="[Текст]" custT="1"/>
      <dgm:spPr/>
      <dgm:t>
        <a:bodyPr/>
        <a:lstStyle/>
        <a:p>
          <a:r>
            <a:rPr lang="ru-RU" sz="1800" dirty="0">
              <a:solidFill>
                <a:schemeClr val="bg1"/>
              </a:solidFill>
            </a:rPr>
            <a:t>Урок : теория (март, последняя неделя)</a:t>
          </a:r>
        </a:p>
      </dgm:t>
    </dgm:pt>
    <dgm:pt modelId="{D91A0B95-4F26-42A7-B65E-5ECAE08B37BC}" type="parTrans" cxnId="{1D0395CF-ACA4-4A4B-B161-659582BAEA40}">
      <dgm:prSet/>
      <dgm:spPr/>
      <dgm:t>
        <a:bodyPr/>
        <a:lstStyle/>
        <a:p>
          <a:endParaRPr lang="ru-RU"/>
        </a:p>
      </dgm:t>
    </dgm:pt>
    <dgm:pt modelId="{73F7F3CD-0944-402C-91AF-4007F35BDB4C}" type="sibTrans" cxnId="{1D0395CF-ACA4-4A4B-B161-659582BAEA40}">
      <dgm:prSet/>
      <dgm:spPr/>
      <dgm:t>
        <a:bodyPr/>
        <a:lstStyle/>
        <a:p>
          <a:endParaRPr lang="ru-RU"/>
        </a:p>
      </dgm:t>
    </dgm:pt>
    <dgm:pt modelId="{133DB0C4-FA14-4824-B0F8-AB8C3F4CC924}" type="pres">
      <dgm:prSet presAssocID="{FB49EE93-CCCB-43C6-8C13-5D7EF4A09FB4}" presName="Name0" presStyleCnt="0">
        <dgm:presLayoutVars>
          <dgm:chMax val="7"/>
          <dgm:resizeHandles val="exact"/>
        </dgm:presLayoutVars>
      </dgm:prSet>
      <dgm:spPr/>
    </dgm:pt>
    <dgm:pt modelId="{BF93CAB7-1E2F-4B14-A37F-0C709D6B0825}" type="pres">
      <dgm:prSet presAssocID="{FB49EE93-CCCB-43C6-8C13-5D7EF4A09FB4}" presName="comp1" presStyleCnt="0"/>
      <dgm:spPr/>
    </dgm:pt>
    <dgm:pt modelId="{9F6316EC-9D46-436F-A2CA-BE37695132C3}" type="pres">
      <dgm:prSet presAssocID="{FB49EE93-CCCB-43C6-8C13-5D7EF4A09FB4}" presName="circle1" presStyleLbl="node1" presStyleIdx="0" presStyleCnt="4" custScaleX="299870"/>
      <dgm:spPr/>
    </dgm:pt>
    <dgm:pt modelId="{49D82DE4-27C1-4F30-B2EF-C124892FC23D}" type="pres">
      <dgm:prSet presAssocID="{FB49EE93-CCCB-43C6-8C13-5D7EF4A09FB4}" presName="c1text" presStyleLbl="node1" presStyleIdx="0" presStyleCnt="4">
        <dgm:presLayoutVars>
          <dgm:bulletEnabled val="1"/>
        </dgm:presLayoutVars>
      </dgm:prSet>
      <dgm:spPr/>
    </dgm:pt>
    <dgm:pt modelId="{A5B32BF2-4089-494C-9FEA-F312C67718CB}" type="pres">
      <dgm:prSet presAssocID="{FB49EE93-CCCB-43C6-8C13-5D7EF4A09FB4}" presName="comp2" presStyleCnt="0"/>
      <dgm:spPr/>
    </dgm:pt>
    <dgm:pt modelId="{F63D50E7-F141-42A0-B9AE-EA03C50E5C91}" type="pres">
      <dgm:prSet presAssocID="{FB49EE93-CCCB-43C6-8C13-5D7EF4A09FB4}" presName="circle2" presStyleLbl="node1" presStyleIdx="1" presStyleCnt="4" custScaleX="286614"/>
      <dgm:spPr/>
    </dgm:pt>
    <dgm:pt modelId="{C741BB74-A08A-4506-917E-8251C6EF2861}" type="pres">
      <dgm:prSet presAssocID="{FB49EE93-CCCB-43C6-8C13-5D7EF4A09FB4}" presName="c2text" presStyleLbl="node1" presStyleIdx="1" presStyleCnt="4">
        <dgm:presLayoutVars>
          <dgm:bulletEnabled val="1"/>
        </dgm:presLayoutVars>
      </dgm:prSet>
      <dgm:spPr/>
    </dgm:pt>
    <dgm:pt modelId="{2F03EBC8-C53F-4BC1-9DC6-A4A27A669924}" type="pres">
      <dgm:prSet presAssocID="{FB49EE93-CCCB-43C6-8C13-5D7EF4A09FB4}" presName="comp3" presStyleCnt="0"/>
      <dgm:spPr/>
    </dgm:pt>
    <dgm:pt modelId="{A9EDD802-39F3-49F0-BD05-536CD8D9B5D2}" type="pres">
      <dgm:prSet presAssocID="{FB49EE93-CCCB-43C6-8C13-5D7EF4A09FB4}" presName="circle3" presStyleLbl="node1" presStyleIdx="2" presStyleCnt="4" custScaleX="274517" custLinFactNeighborY="0"/>
      <dgm:spPr/>
    </dgm:pt>
    <dgm:pt modelId="{763AFF7C-5792-4858-9EDE-E2D40D8312B1}" type="pres">
      <dgm:prSet presAssocID="{FB49EE93-CCCB-43C6-8C13-5D7EF4A09FB4}" presName="c3text" presStyleLbl="node1" presStyleIdx="2" presStyleCnt="4">
        <dgm:presLayoutVars>
          <dgm:bulletEnabled val="1"/>
        </dgm:presLayoutVars>
      </dgm:prSet>
      <dgm:spPr/>
    </dgm:pt>
    <dgm:pt modelId="{E3958DD9-4BA5-4A8D-A961-DF62DB9111E0}" type="pres">
      <dgm:prSet presAssocID="{FB49EE93-CCCB-43C6-8C13-5D7EF4A09FB4}" presName="comp4" presStyleCnt="0"/>
      <dgm:spPr/>
    </dgm:pt>
    <dgm:pt modelId="{AB49EA3C-4B0E-4D4C-9960-B20060B37221}" type="pres">
      <dgm:prSet presAssocID="{FB49EE93-CCCB-43C6-8C13-5D7EF4A09FB4}" presName="circle4" presStyleLbl="node1" presStyleIdx="3" presStyleCnt="4" custScaleX="210331"/>
      <dgm:spPr/>
    </dgm:pt>
    <dgm:pt modelId="{94590D6D-ABBD-4F6D-8745-6AE66B11268B}" type="pres">
      <dgm:prSet presAssocID="{FB49EE93-CCCB-43C6-8C13-5D7EF4A09FB4}" presName="c4text" presStyleLbl="node1" presStyleIdx="3" presStyleCnt="4">
        <dgm:presLayoutVars>
          <dgm:bulletEnabled val="1"/>
        </dgm:presLayoutVars>
      </dgm:prSet>
      <dgm:spPr/>
    </dgm:pt>
  </dgm:ptLst>
  <dgm:cxnLst>
    <dgm:cxn modelId="{80EE0C01-7F6C-4910-BCFE-E04A94429E09}" srcId="{FB49EE93-CCCB-43C6-8C13-5D7EF4A09FB4}" destId="{C213C127-D55A-441C-8838-37056E2AB1FD}" srcOrd="0" destOrd="0" parTransId="{95D6D4E5-6DCE-4DE7-BCCA-B31654216C97}" sibTransId="{2DA8F8BF-057A-4401-8374-01F98F85D288}"/>
    <dgm:cxn modelId="{C34E1113-00D0-4C6A-90C4-657506E74948}" type="presOf" srcId="{FB49EE93-CCCB-43C6-8C13-5D7EF4A09FB4}" destId="{133DB0C4-FA14-4824-B0F8-AB8C3F4CC924}" srcOrd="0" destOrd="0" presId="urn:microsoft.com/office/officeart/2005/8/layout/venn2"/>
    <dgm:cxn modelId="{B7157F22-917F-4E7A-BE96-6D72AFEF7D9E}" type="presOf" srcId="{986227C3-5F19-4D73-8552-3031EF2483F4}" destId="{AB49EA3C-4B0E-4D4C-9960-B20060B37221}" srcOrd="0" destOrd="0" presId="urn:microsoft.com/office/officeart/2005/8/layout/venn2"/>
    <dgm:cxn modelId="{3F743540-6765-464D-B538-903EF9132365}" type="presOf" srcId="{5D7C51A7-8A3C-4657-B37D-3235EF5000C9}" destId="{A9EDD802-39F3-49F0-BD05-536CD8D9B5D2}" srcOrd="0" destOrd="0" presId="urn:microsoft.com/office/officeart/2005/8/layout/venn2"/>
    <dgm:cxn modelId="{18AB2241-8CD4-49D1-8074-473E5BDDEF61}" type="presOf" srcId="{C213C127-D55A-441C-8838-37056E2AB1FD}" destId="{9F6316EC-9D46-436F-A2CA-BE37695132C3}" srcOrd="0" destOrd="0" presId="urn:microsoft.com/office/officeart/2005/8/layout/venn2"/>
    <dgm:cxn modelId="{77334BA1-361B-48A5-93B8-4D93DC4A74B6}" type="presOf" srcId="{588F0641-E0D9-4724-A4FB-BC5972270CCD}" destId="{F63D50E7-F141-42A0-B9AE-EA03C50E5C91}" srcOrd="0" destOrd="0" presId="urn:microsoft.com/office/officeart/2005/8/layout/venn2"/>
    <dgm:cxn modelId="{FC17D3C2-2CB2-499A-A6F5-FEA498806A6D}" type="presOf" srcId="{5D7C51A7-8A3C-4657-B37D-3235EF5000C9}" destId="{763AFF7C-5792-4858-9EDE-E2D40D8312B1}" srcOrd="1" destOrd="0" presId="urn:microsoft.com/office/officeart/2005/8/layout/venn2"/>
    <dgm:cxn modelId="{1D0395CF-ACA4-4A4B-B161-659582BAEA40}" srcId="{FB49EE93-CCCB-43C6-8C13-5D7EF4A09FB4}" destId="{986227C3-5F19-4D73-8552-3031EF2483F4}" srcOrd="3" destOrd="0" parTransId="{D91A0B95-4F26-42A7-B65E-5ECAE08B37BC}" sibTransId="{73F7F3CD-0944-402C-91AF-4007F35BDB4C}"/>
    <dgm:cxn modelId="{0F4D85D2-A320-4A93-8030-C3AF6C90877D}" type="presOf" srcId="{588F0641-E0D9-4724-A4FB-BC5972270CCD}" destId="{C741BB74-A08A-4506-917E-8251C6EF2861}" srcOrd="1" destOrd="0" presId="urn:microsoft.com/office/officeart/2005/8/layout/venn2"/>
    <dgm:cxn modelId="{97DD52EB-E4FE-4749-8062-EE1031AE623A}" srcId="{FB49EE93-CCCB-43C6-8C13-5D7EF4A09FB4}" destId="{588F0641-E0D9-4724-A4FB-BC5972270CCD}" srcOrd="1" destOrd="0" parTransId="{40D76512-0AA3-4A96-9A95-47FB147030D1}" sibTransId="{24F016D6-11D8-47A6-A6BB-3C85F03132CC}"/>
    <dgm:cxn modelId="{D84CFBED-F7C0-47C5-8EB9-E77E630A1D08}" type="presOf" srcId="{986227C3-5F19-4D73-8552-3031EF2483F4}" destId="{94590D6D-ABBD-4F6D-8745-6AE66B11268B}" srcOrd="1" destOrd="0" presId="urn:microsoft.com/office/officeart/2005/8/layout/venn2"/>
    <dgm:cxn modelId="{6333AEF4-F24C-4E5F-9B21-0807C2715D91}" type="presOf" srcId="{C213C127-D55A-441C-8838-37056E2AB1FD}" destId="{49D82DE4-27C1-4F30-B2EF-C124892FC23D}" srcOrd="1" destOrd="0" presId="urn:microsoft.com/office/officeart/2005/8/layout/venn2"/>
    <dgm:cxn modelId="{4499A4FD-9181-4A3D-B566-6C2B36FDC825}" srcId="{FB49EE93-CCCB-43C6-8C13-5D7EF4A09FB4}" destId="{5D7C51A7-8A3C-4657-B37D-3235EF5000C9}" srcOrd="2" destOrd="0" parTransId="{31314A86-CCD0-4783-829B-6B07CC8C0BCC}" sibTransId="{921E31BD-43D0-4AF0-BAE2-2C4A4F350752}"/>
    <dgm:cxn modelId="{C5C5B9FD-0EB9-4EA8-8399-BF220C6E5C9F}" type="presParOf" srcId="{133DB0C4-FA14-4824-B0F8-AB8C3F4CC924}" destId="{BF93CAB7-1E2F-4B14-A37F-0C709D6B0825}" srcOrd="0" destOrd="0" presId="urn:microsoft.com/office/officeart/2005/8/layout/venn2"/>
    <dgm:cxn modelId="{A27A0892-ED73-4B30-A04F-132701C32DA8}" type="presParOf" srcId="{BF93CAB7-1E2F-4B14-A37F-0C709D6B0825}" destId="{9F6316EC-9D46-436F-A2CA-BE37695132C3}" srcOrd="0" destOrd="0" presId="urn:microsoft.com/office/officeart/2005/8/layout/venn2"/>
    <dgm:cxn modelId="{20014F0E-8206-4CDC-ACE8-86E7AA1A7B20}" type="presParOf" srcId="{BF93CAB7-1E2F-4B14-A37F-0C709D6B0825}" destId="{49D82DE4-27C1-4F30-B2EF-C124892FC23D}" srcOrd="1" destOrd="0" presId="urn:microsoft.com/office/officeart/2005/8/layout/venn2"/>
    <dgm:cxn modelId="{CCA1E3C5-E517-4B92-80CF-7D8159E3C3D2}" type="presParOf" srcId="{133DB0C4-FA14-4824-B0F8-AB8C3F4CC924}" destId="{A5B32BF2-4089-494C-9FEA-F312C67718CB}" srcOrd="1" destOrd="0" presId="urn:microsoft.com/office/officeart/2005/8/layout/venn2"/>
    <dgm:cxn modelId="{02DDBD29-829A-46D5-AE71-4DBA925179ED}" type="presParOf" srcId="{A5B32BF2-4089-494C-9FEA-F312C67718CB}" destId="{F63D50E7-F141-42A0-B9AE-EA03C50E5C91}" srcOrd="0" destOrd="0" presId="urn:microsoft.com/office/officeart/2005/8/layout/venn2"/>
    <dgm:cxn modelId="{266079B2-8D33-4B54-A315-507C3536F310}" type="presParOf" srcId="{A5B32BF2-4089-494C-9FEA-F312C67718CB}" destId="{C741BB74-A08A-4506-917E-8251C6EF2861}" srcOrd="1" destOrd="0" presId="urn:microsoft.com/office/officeart/2005/8/layout/venn2"/>
    <dgm:cxn modelId="{4BCCC34E-5EA6-4A56-9A5E-B36E82D6211B}" type="presParOf" srcId="{133DB0C4-FA14-4824-B0F8-AB8C3F4CC924}" destId="{2F03EBC8-C53F-4BC1-9DC6-A4A27A669924}" srcOrd="2" destOrd="0" presId="urn:microsoft.com/office/officeart/2005/8/layout/venn2"/>
    <dgm:cxn modelId="{EB1D5E66-54C0-4D02-972B-76A19D1475CD}" type="presParOf" srcId="{2F03EBC8-C53F-4BC1-9DC6-A4A27A669924}" destId="{A9EDD802-39F3-49F0-BD05-536CD8D9B5D2}" srcOrd="0" destOrd="0" presId="urn:microsoft.com/office/officeart/2005/8/layout/venn2"/>
    <dgm:cxn modelId="{3D8F736F-4F7C-4BEE-812A-5CC984160626}" type="presParOf" srcId="{2F03EBC8-C53F-4BC1-9DC6-A4A27A669924}" destId="{763AFF7C-5792-4858-9EDE-E2D40D8312B1}" srcOrd="1" destOrd="0" presId="urn:microsoft.com/office/officeart/2005/8/layout/venn2"/>
    <dgm:cxn modelId="{5C2EA830-CF46-4BD3-BE6D-AF9A1FA7D02F}" type="presParOf" srcId="{133DB0C4-FA14-4824-B0F8-AB8C3F4CC924}" destId="{E3958DD9-4BA5-4A8D-A961-DF62DB9111E0}" srcOrd="3" destOrd="0" presId="urn:microsoft.com/office/officeart/2005/8/layout/venn2"/>
    <dgm:cxn modelId="{E68095CC-0994-440E-AA77-41AF94E4FB73}" type="presParOf" srcId="{E3958DD9-4BA5-4A8D-A961-DF62DB9111E0}" destId="{AB49EA3C-4B0E-4D4C-9960-B20060B37221}" srcOrd="0" destOrd="0" presId="urn:microsoft.com/office/officeart/2005/8/layout/venn2"/>
    <dgm:cxn modelId="{3567173B-58EE-4161-BF68-BD856F80E6D8}" type="presParOf" srcId="{E3958DD9-4BA5-4A8D-A961-DF62DB9111E0}" destId="{94590D6D-ABBD-4F6D-8745-6AE66B11268B}"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EA9F6C-5E6F-47A6-B12B-7361F3E64CE2}"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ru-RU"/>
        </a:p>
      </dgm:t>
    </dgm:pt>
    <dgm:pt modelId="{9D59F44E-93AF-4D2A-8CB5-2B4A4CCB9F83}">
      <dgm:prSet phldrT="[Текст]" custT="1"/>
      <dgm:spPr/>
      <dgm:t>
        <a:bodyPr/>
        <a:lstStyle/>
        <a:p>
          <a:r>
            <a:rPr lang="ru-RU" sz="1800" dirty="0">
              <a:solidFill>
                <a:schemeClr val="bg1"/>
              </a:solidFill>
            </a:rPr>
            <a:t>Управление ОП: рефлексия и самостоятельная работа (апрель, май, июнь)</a:t>
          </a:r>
        </a:p>
      </dgm:t>
    </dgm:pt>
    <dgm:pt modelId="{35664F21-561A-42D7-992B-7B986AAB0521}" type="parTrans" cxnId="{0986B694-4E86-4D19-B063-F48C8EDBBF66}">
      <dgm:prSet/>
      <dgm:spPr/>
      <dgm:t>
        <a:bodyPr/>
        <a:lstStyle/>
        <a:p>
          <a:endParaRPr lang="ru-RU"/>
        </a:p>
      </dgm:t>
    </dgm:pt>
    <dgm:pt modelId="{91B28B45-1473-4589-B532-708E6437AAE8}" type="sibTrans" cxnId="{0986B694-4E86-4D19-B063-F48C8EDBBF66}">
      <dgm:prSet/>
      <dgm:spPr/>
      <dgm:t>
        <a:bodyPr/>
        <a:lstStyle/>
        <a:p>
          <a:endParaRPr lang="ru-RU"/>
        </a:p>
      </dgm:t>
    </dgm:pt>
    <dgm:pt modelId="{676D308C-8271-449C-BD82-4F2790F5B8B0}">
      <dgm:prSet phldrT="[Текст]" custT="1"/>
      <dgm:spPr/>
      <dgm:t>
        <a:bodyPr/>
        <a:lstStyle/>
        <a:p>
          <a:r>
            <a:rPr lang="ru-RU" sz="1800" dirty="0">
              <a:solidFill>
                <a:schemeClr val="bg1"/>
              </a:solidFill>
            </a:rPr>
            <a:t>Управление ОП: пробы (апрель 3 и 4неделя</a:t>
          </a:r>
          <a:r>
            <a:rPr lang="ru-RU" sz="1800" dirty="0"/>
            <a:t>) </a:t>
          </a:r>
        </a:p>
      </dgm:t>
    </dgm:pt>
    <dgm:pt modelId="{8351DE94-250C-4F5F-B749-E3B439CA5A07}" type="parTrans" cxnId="{1EF27D76-4774-42F6-9C16-BF1125AD161A}">
      <dgm:prSet/>
      <dgm:spPr/>
      <dgm:t>
        <a:bodyPr/>
        <a:lstStyle/>
        <a:p>
          <a:endParaRPr lang="ru-RU"/>
        </a:p>
      </dgm:t>
    </dgm:pt>
    <dgm:pt modelId="{89029BBE-4DDF-4631-9EDE-6FAD01B6CFED}" type="sibTrans" cxnId="{1EF27D76-4774-42F6-9C16-BF1125AD161A}">
      <dgm:prSet/>
      <dgm:spPr/>
      <dgm:t>
        <a:bodyPr/>
        <a:lstStyle/>
        <a:p>
          <a:endParaRPr lang="ru-RU"/>
        </a:p>
      </dgm:t>
    </dgm:pt>
    <dgm:pt modelId="{E2FA21E3-CDCF-48DD-A2D6-CE9B93EDE871}">
      <dgm:prSet phldrT="[Текст]" custT="1"/>
      <dgm:spPr/>
      <dgm:t>
        <a:bodyPr/>
        <a:lstStyle/>
        <a:p>
          <a:r>
            <a:rPr lang="ru-RU" sz="1800" dirty="0">
              <a:solidFill>
                <a:schemeClr val="bg1"/>
              </a:solidFill>
            </a:rPr>
            <a:t>Управление ОП: опыт (апрель, 2  неделя)</a:t>
          </a:r>
        </a:p>
      </dgm:t>
    </dgm:pt>
    <dgm:pt modelId="{06C86070-84FF-48EC-BD06-534BEC170011}" type="parTrans" cxnId="{5B3EBDE6-518C-4A81-9031-0D6820317371}">
      <dgm:prSet/>
      <dgm:spPr/>
      <dgm:t>
        <a:bodyPr/>
        <a:lstStyle/>
        <a:p>
          <a:endParaRPr lang="ru-RU"/>
        </a:p>
      </dgm:t>
    </dgm:pt>
    <dgm:pt modelId="{E1F25765-0D3F-4895-AD87-2649AE2C8D15}" type="sibTrans" cxnId="{5B3EBDE6-518C-4A81-9031-0D6820317371}">
      <dgm:prSet/>
      <dgm:spPr/>
      <dgm:t>
        <a:bodyPr/>
        <a:lstStyle/>
        <a:p>
          <a:endParaRPr lang="ru-RU"/>
        </a:p>
      </dgm:t>
    </dgm:pt>
    <dgm:pt modelId="{8E1DCE18-89CA-4391-896A-6F808028F78E}">
      <dgm:prSet phldrT="[Текст]"/>
      <dgm:spPr/>
      <dgm:t>
        <a:bodyPr/>
        <a:lstStyle/>
        <a:p>
          <a:r>
            <a:rPr lang="ru-RU" dirty="0">
              <a:solidFill>
                <a:schemeClr val="bg1"/>
              </a:solidFill>
            </a:rPr>
            <a:t>Управление ОП: теория (апрель, 2 неделя)</a:t>
          </a:r>
        </a:p>
      </dgm:t>
    </dgm:pt>
    <dgm:pt modelId="{310F303B-0732-4255-93F0-6D175BA5B60A}" type="parTrans" cxnId="{59E7BF85-A755-4019-83AD-850EB93FA35F}">
      <dgm:prSet/>
      <dgm:spPr/>
      <dgm:t>
        <a:bodyPr/>
        <a:lstStyle/>
        <a:p>
          <a:endParaRPr lang="ru-RU"/>
        </a:p>
      </dgm:t>
    </dgm:pt>
    <dgm:pt modelId="{7E5D79AC-E0A7-4FA1-925E-A61550E6967C}" type="sibTrans" cxnId="{59E7BF85-A755-4019-83AD-850EB93FA35F}">
      <dgm:prSet/>
      <dgm:spPr/>
      <dgm:t>
        <a:bodyPr/>
        <a:lstStyle/>
        <a:p>
          <a:endParaRPr lang="ru-RU"/>
        </a:p>
      </dgm:t>
    </dgm:pt>
    <dgm:pt modelId="{1BF1DD3A-9308-42C3-84D6-B90C911C07CD}" type="pres">
      <dgm:prSet presAssocID="{39EA9F6C-5E6F-47A6-B12B-7361F3E64CE2}" presName="Name0" presStyleCnt="0">
        <dgm:presLayoutVars>
          <dgm:chMax val="7"/>
          <dgm:resizeHandles val="exact"/>
        </dgm:presLayoutVars>
      </dgm:prSet>
      <dgm:spPr/>
    </dgm:pt>
    <dgm:pt modelId="{0BE77CE6-2583-4463-9388-EA19BF2355D9}" type="pres">
      <dgm:prSet presAssocID="{39EA9F6C-5E6F-47A6-B12B-7361F3E64CE2}" presName="comp1" presStyleCnt="0"/>
      <dgm:spPr/>
    </dgm:pt>
    <dgm:pt modelId="{DF7421A7-8E45-4371-B991-3C90BAA06178}" type="pres">
      <dgm:prSet presAssocID="{39EA9F6C-5E6F-47A6-B12B-7361F3E64CE2}" presName="circle1" presStyleLbl="node1" presStyleIdx="0" presStyleCnt="4" custScaleX="299861"/>
      <dgm:spPr/>
    </dgm:pt>
    <dgm:pt modelId="{1E101ACD-6D58-49D7-A882-13711E844668}" type="pres">
      <dgm:prSet presAssocID="{39EA9F6C-5E6F-47A6-B12B-7361F3E64CE2}" presName="c1text" presStyleLbl="node1" presStyleIdx="0" presStyleCnt="4">
        <dgm:presLayoutVars>
          <dgm:bulletEnabled val="1"/>
        </dgm:presLayoutVars>
      </dgm:prSet>
      <dgm:spPr/>
    </dgm:pt>
    <dgm:pt modelId="{52FEF269-5399-4325-849E-EAA5E78B3475}" type="pres">
      <dgm:prSet presAssocID="{39EA9F6C-5E6F-47A6-B12B-7361F3E64CE2}" presName="comp2" presStyleCnt="0"/>
      <dgm:spPr/>
    </dgm:pt>
    <dgm:pt modelId="{94B68B42-495B-49CD-896C-0492245062D1}" type="pres">
      <dgm:prSet presAssocID="{39EA9F6C-5E6F-47A6-B12B-7361F3E64CE2}" presName="circle2" presStyleLbl="node1" presStyleIdx="1" presStyleCnt="4" custScaleX="308863"/>
      <dgm:spPr/>
    </dgm:pt>
    <dgm:pt modelId="{85E9EC38-9849-4A76-90AA-AD333CEB9C76}" type="pres">
      <dgm:prSet presAssocID="{39EA9F6C-5E6F-47A6-B12B-7361F3E64CE2}" presName="c2text" presStyleLbl="node1" presStyleIdx="1" presStyleCnt="4">
        <dgm:presLayoutVars>
          <dgm:bulletEnabled val="1"/>
        </dgm:presLayoutVars>
      </dgm:prSet>
      <dgm:spPr/>
    </dgm:pt>
    <dgm:pt modelId="{A2FB969E-A8D0-4393-A6C8-B3CD6D6F231D}" type="pres">
      <dgm:prSet presAssocID="{39EA9F6C-5E6F-47A6-B12B-7361F3E64CE2}" presName="comp3" presStyleCnt="0"/>
      <dgm:spPr/>
    </dgm:pt>
    <dgm:pt modelId="{7E41DF81-8755-4CCE-9252-7F6842326F6D}" type="pres">
      <dgm:prSet presAssocID="{39EA9F6C-5E6F-47A6-B12B-7361F3E64CE2}" presName="circle3" presStyleLbl="node1" presStyleIdx="2" presStyleCnt="4" custScaleX="337741"/>
      <dgm:spPr/>
    </dgm:pt>
    <dgm:pt modelId="{7A909927-E1F4-488D-B396-CF22B688C184}" type="pres">
      <dgm:prSet presAssocID="{39EA9F6C-5E6F-47A6-B12B-7361F3E64CE2}" presName="c3text" presStyleLbl="node1" presStyleIdx="2" presStyleCnt="4">
        <dgm:presLayoutVars>
          <dgm:bulletEnabled val="1"/>
        </dgm:presLayoutVars>
      </dgm:prSet>
      <dgm:spPr/>
    </dgm:pt>
    <dgm:pt modelId="{3D3ECEBA-0C2F-413E-B8F3-9BC598A7240A}" type="pres">
      <dgm:prSet presAssocID="{39EA9F6C-5E6F-47A6-B12B-7361F3E64CE2}" presName="comp4" presStyleCnt="0"/>
      <dgm:spPr/>
    </dgm:pt>
    <dgm:pt modelId="{B877D3B0-1A42-4569-BC33-41DB84EE0C61}" type="pres">
      <dgm:prSet presAssocID="{39EA9F6C-5E6F-47A6-B12B-7361F3E64CE2}" presName="circle4" presStyleLbl="node1" presStyleIdx="3" presStyleCnt="4" custScaleX="359713" custScaleY="92604"/>
      <dgm:spPr/>
    </dgm:pt>
    <dgm:pt modelId="{E5C1ADBC-9120-4313-9978-C48440582E1E}" type="pres">
      <dgm:prSet presAssocID="{39EA9F6C-5E6F-47A6-B12B-7361F3E64CE2}" presName="c4text" presStyleLbl="node1" presStyleIdx="3" presStyleCnt="4">
        <dgm:presLayoutVars>
          <dgm:bulletEnabled val="1"/>
        </dgm:presLayoutVars>
      </dgm:prSet>
      <dgm:spPr/>
    </dgm:pt>
  </dgm:ptLst>
  <dgm:cxnLst>
    <dgm:cxn modelId="{135AB911-21CA-4065-B7BC-191BB8C31CEE}" type="presOf" srcId="{39EA9F6C-5E6F-47A6-B12B-7361F3E64CE2}" destId="{1BF1DD3A-9308-42C3-84D6-B90C911C07CD}" srcOrd="0" destOrd="0" presId="urn:microsoft.com/office/officeart/2005/8/layout/venn2"/>
    <dgm:cxn modelId="{F35FD136-BFBD-4B55-B75D-28C79FDD7E31}" type="presOf" srcId="{8E1DCE18-89CA-4391-896A-6F808028F78E}" destId="{E5C1ADBC-9120-4313-9978-C48440582E1E}" srcOrd="1" destOrd="0" presId="urn:microsoft.com/office/officeart/2005/8/layout/venn2"/>
    <dgm:cxn modelId="{C7A67868-C67B-4C98-A06F-D9F4D55CACD6}" type="presOf" srcId="{9D59F44E-93AF-4D2A-8CB5-2B4A4CCB9F83}" destId="{DF7421A7-8E45-4371-B991-3C90BAA06178}" srcOrd="0" destOrd="0" presId="urn:microsoft.com/office/officeart/2005/8/layout/venn2"/>
    <dgm:cxn modelId="{1EF27D76-4774-42F6-9C16-BF1125AD161A}" srcId="{39EA9F6C-5E6F-47A6-B12B-7361F3E64CE2}" destId="{676D308C-8271-449C-BD82-4F2790F5B8B0}" srcOrd="1" destOrd="0" parTransId="{8351DE94-250C-4F5F-B749-E3B439CA5A07}" sibTransId="{89029BBE-4DDF-4631-9EDE-6FAD01B6CFED}"/>
    <dgm:cxn modelId="{59E7BF85-A755-4019-83AD-850EB93FA35F}" srcId="{39EA9F6C-5E6F-47A6-B12B-7361F3E64CE2}" destId="{8E1DCE18-89CA-4391-896A-6F808028F78E}" srcOrd="3" destOrd="0" parTransId="{310F303B-0732-4255-93F0-6D175BA5B60A}" sibTransId="{7E5D79AC-E0A7-4FA1-925E-A61550E6967C}"/>
    <dgm:cxn modelId="{B3AFE488-840E-406B-AE99-83F9A1522D30}" type="presOf" srcId="{676D308C-8271-449C-BD82-4F2790F5B8B0}" destId="{94B68B42-495B-49CD-896C-0492245062D1}" srcOrd="0" destOrd="0" presId="urn:microsoft.com/office/officeart/2005/8/layout/venn2"/>
    <dgm:cxn modelId="{B71CA38C-C6D9-4B20-A406-2AEF288F3C02}" type="presOf" srcId="{8E1DCE18-89CA-4391-896A-6F808028F78E}" destId="{B877D3B0-1A42-4569-BC33-41DB84EE0C61}" srcOrd="0" destOrd="0" presId="urn:microsoft.com/office/officeart/2005/8/layout/venn2"/>
    <dgm:cxn modelId="{0986B694-4E86-4D19-B063-F48C8EDBBF66}" srcId="{39EA9F6C-5E6F-47A6-B12B-7361F3E64CE2}" destId="{9D59F44E-93AF-4D2A-8CB5-2B4A4CCB9F83}" srcOrd="0" destOrd="0" parTransId="{35664F21-561A-42D7-992B-7B986AAB0521}" sibTransId="{91B28B45-1473-4589-B532-708E6437AAE8}"/>
    <dgm:cxn modelId="{2EBCBCA2-0ECC-4C14-83A2-9B4D3F9C2CC6}" type="presOf" srcId="{9D59F44E-93AF-4D2A-8CB5-2B4A4CCB9F83}" destId="{1E101ACD-6D58-49D7-A882-13711E844668}" srcOrd="1" destOrd="0" presId="urn:microsoft.com/office/officeart/2005/8/layout/venn2"/>
    <dgm:cxn modelId="{75CF47B5-DD44-4A8D-8186-C910233362E8}" type="presOf" srcId="{676D308C-8271-449C-BD82-4F2790F5B8B0}" destId="{85E9EC38-9849-4A76-90AA-AD333CEB9C76}" srcOrd="1" destOrd="0" presId="urn:microsoft.com/office/officeart/2005/8/layout/venn2"/>
    <dgm:cxn modelId="{5B3EBDE6-518C-4A81-9031-0D6820317371}" srcId="{39EA9F6C-5E6F-47A6-B12B-7361F3E64CE2}" destId="{E2FA21E3-CDCF-48DD-A2D6-CE9B93EDE871}" srcOrd="2" destOrd="0" parTransId="{06C86070-84FF-48EC-BD06-534BEC170011}" sibTransId="{E1F25765-0D3F-4895-AD87-2649AE2C8D15}"/>
    <dgm:cxn modelId="{5E7DB9E7-2508-4EBF-AB89-C04D2493118B}" type="presOf" srcId="{E2FA21E3-CDCF-48DD-A2D6-CE9B93EDE871}" destId="{7A909927-E1F4-488D-B396-CF22B688C184}" srcOrd="1" destOrd="0" presId="urn:microsoft.com/office/officeart/2005/8/layout/venn2"/>
    <dgm:cxn modelId="{2A89B6ED-17E2-491C-B015-14708D55DA07}" type="presOf" srcId="{E2FA21E3-CDCF-48DD-A2D6-CE9B93EDE871}" destId="{7E41DF81-8755-4CCE-9252-7F6842326F6D}" srcOrd="0" destOrd="0" presId="urn:microsoft.com/office/officeart/2005/8/layout/venn2"/>
    <dgm:cxn modelId="{1E289A93-23EB-429E-8FC6-17EB369CD7EB}" type="presParOf" srcId="{1BF1DD3A-9308-42C3-84D6-B90C911C07CD}" destId="{0BE77CE6-2583-4463-9388-EA19BF2355D9}" srcOrd="0" destOrd="0" presId="urn:microsoft.com/office/officeart/2005/8/layout/venn2"/>
    <dgm:cxn modelId="{A1522895-CE0B-4FCB-A6BC-7BBFC4D00FD5}" type="presParOf" srcId="{0BE77CE6-2583-4463-9388-EA19BF2355D9}" destId="{DF7421A7-8E45-4371-B991-3C90BAA06178}" srcOrd="0" destOrd="0" presId="urn:microsoft.com/office/officeart/2005/8/layout/venn2"/>
    <dgm:cxn modelId="{0DC51AFD-2164-4020-88E4-9B596F6E01A1}" type="presParOf" srcId="{0BE77CE6-2583-4463-9388-EA19BF2355D9}" destId="{1E101ACD-6D58-49D7-A882-13711E844668}" srcOrd="1" destOrd="0" presId="urn:microsoft.com/office/officeart/2005/8/layout/venn2"/>
    <dgm:cxn modelId="{09B57261-4ECA-430C-BBF6-509E63542445}" type="presParOf" srcId="{1BF1DD3A-9308-42C3-84D6-B90C911C07CD}" destId="{52FEF269-5399-4325-849E-EAA5E78B3475}" srcOrd="1" destOrd="0" presId="urn:microsoft.com/office/officeart/2005/8/layout/venn2"/>
    <dgm:cxn modelId="{14A31E67-5BB8-4BE1-8B28-B06E5C1D6A9E}" type="presParOf" srcId="{52FEF269-5399-4325-849E-EAA5E78B3475}" destId="{94B68B42-495B-49CD-896C-0492245062D1}" srcOrd="0" destOrd="0" presId="urn:microsoft.com/office/officeart/2005/8/layout/venn2"/>
    <dgm:cxn modelId="{A242FD0D-32B9-4304-8035-7A444D649C07}" type="presParOf" srcId="{52FEF269-5399-4325-849E-EAA5E78B3475}" destId="{85E9EC38-9849-4A76-90AA-AD333CEB9C76}" srcOrd="1" destOrd="0" presId="urn:microsoft.com/office/officeart/2005/8/layout/venn2"/>
    <dgm:cxn modelId="{51D6BE77-F488-47E9-90FF-5E341A97F1AA}" type="presParOf" srcId="{1BF1DD3A-9308-42C3-84D6-B90C911C07CD}" destId="{A2FB969E-A8D0-4393-A6C8-B3CD6D6F231D}" srcOrd="2" destOrd="0" presId="urn:microsoft.com/office/officeart/2005/8/layout/venn2"/>
    <dgm:cxn modelId="{7E5C02F2-692B-4D0D-877C-ADEA1A37F6D5}" type="presParOf" srcId="{A2FB969E-A8D0-4393-A6C8-B3CD6D6F231D}" destId="{7E41DF81-8755-4CCE-9252-7F6842326F6D}" srcOrd="0" destOrd="0" presId="urn:microsoft.com/office/officeart/2005/8/layout/venn2"/>
    <dgm:cxn modelId="{EFDB9A04-EB97-4AB5-964C-24C5E5838AE6}" type="presParOf" srcId="{A2FB969E-A8D0-4393-A6C8-B3CD6D6F231D}" destId="{7A909927-E1F4-488D-B396-CF22B688C184}" srcOrd="1" destOrd="0" presId="urn:microsoft.com/office/officeart/2005/8/layout/venn2"/>
    <dgm:cxn modelId="{C52DF583-1357-4FBE-BF70-603E3DF747F2}" type="presParOf" srcId="{1BF1DD3A-9308-42C3-84D6-B90C911C07CD}" destId="{3D3ECEBA-0C2F-413E-B8F3-9BC598A7240A}" srcOrd="3" destOrd="0" presId="urn:microsoft.com/office/officeart/2005/8/layout/venn2"/>
    <dgm:cxn modelId="{CAF3B724-4877-48EA-8A14-CEC885E93364}" type="presParOf" srcId="{3D3ECEBA-0C2F-413E-B8F3-9BC598A7240A}" destId="{B877D3B0-1A42-4569-BC33-41DB84EE0C61}" srcOrd="0" destOrd="0" presId="urn:microsoft.com/office/officeart/2005/8/layout/venn2"/>
    <dgm:cxn modelId="{F5A2A113-4AF0-4AD9-A6CF-00F39C637F49}" type="presParOf" srcId="{3D3ECEBA-0C2F-413E-B8F3-9BC598A7240A}" destId="{E5C1ADBC-9120-4313-9978-C48440582E1E}"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1D2646-8657-4EF0-8E31-05556020EBAA}">
      <dsp:nvSpPr>
        <dsp:cNvPr id="0" name=""/>
        <dsp:cNvSpPr/>
      </dsp:nvSpPr>
      <dsp:spPr>
        <a:xfrm>
          <a:off x="1081452" y="-85668"/>
          <a:ext cx="3259995" cy="1901791"/>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ru-RU" sz="3400" kern="1200" dirty="0"/>
            <a:t>ЛОИРО-</a:t>
          </a:r>
          <a:r>
            <a:rPr lang="ru-RU" sz="3400" kern="1200" dirty="0" err="1"/>
            <a:t>стажировочная</a:t>
          </a:r>
          <a:r>
            <a:rPr lang="ru-RU" sz="3400" kern="1200" dirty="0"/>
            <a:t> площадка</a:t>
          </a:r>
        </a:p>
      </dsp:txBody>
      <dsp:txXfrm>
        <a:off x="1137154" y="-29966"/>
        <a:ext cx="3148591" cy="1790387"/>
      </dsp:txXfrm>
    </dsp:sp>
    <dsp:sp modelId="{3194E53E-2D6B-4286-A3E1-59878DE7997A}">
      <dsp:nvSpPr>
        <dsp:cNvPr id="0" name=""/>
        <dsp:cNvSpPr/>
      </dsp:nvSpPr>
      <dsp:spPr>
        <a:xfrm rot="3600000">
          <a:off x="3149557" y="2368535"/>
          <a:ext cx="1066191" cy="35773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ru-RU" sz="1500" kern="1200"/>
        </a:p>
      </dsp:txBody>
      <dsp:txXfrm>
        <a:off x="3256876" y="2440081"/>
        <a:ext cx="851553" cy="214639"/>
      </dsp:txXfrm>
    </dsp:sp>
    <dsp:sp modelId="{FD1C04AF-68C1-4A5E-8652-B8F520946E40}">
      <dsp:nvSpPr>
        <dsp:cNvPr id="0" name=""/>
        <dsp:cNvSpPr/>
      </dsp:nvSpPr>
      <dsp:spPr>
        <a:xfrm>
          <a:off x="3377819" y="3278680"/>
          <a:ext cx="2044179" cy="102208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ru-RU" sz="3400" kern="1200" dirty="0"/>
            <a:t>ШНР2…</a:t>
          </a:r>
        </a:p>
      </dsp:txBody>
      <dsp:txXfrm>
        <a:off x="3407755" y="3308616"/>
        <a:ext cx="1984307" cy="962217"/>
      </dsp:txXfrm>
    </dsp:sp>
    <dsp:sp modelId="{EE839FC1-1626-4850-BE2E-D0B28EE00882}">
      <dsp:nvSpPr>
        <dsp:cNvPr id="0" name=""/>
        <dsp:cNvSpPr/>
      </dsp:nvSpPr>
      <dsp:spPr>
        <a:xfrm rot="10800000">
          <a:off x="2178354" y="3610859"/>
          <a:ext cx="1066191" cy="35773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ru-RU" sz="1500" kern="1200"/>
        </a:p>
      </dsp:txBody>
      <dsp:txXfrm rot="10800000">
        <a:off x="2285673" y="3682405"/>
        <a:ext cx="851553" cy="214639"/>
      </dsp:txXfrm>
    </dsp:sp>
    <dsp:sp modelId="{F04D0A1B-4995-4A32-9C6D-3785A5771B47}">
      <dsp:nvSpPr>
        <dsp:cNvPr id="0" name=""/>
        <dsp:cNvSpPr/>
      </dsp:nvSpPr>
      <dsp:spPr>
        <a:xfrm>
          <a:off x="900" y="3278680"/>
          <a:ext cx="2044179" cy="1022089"/>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ru-RU" sz="3400" kern="1200" dirty="0"/>
            <a:t>ШНР 1</a:t>
          </a:r>
        </a:p>
      </dsp:txBody>
      <dsp:txXfrm>
        <a:off x="30836" y="3308616"/>
        <a:ext cx="1984307" cy="962217"/>
      </dsp:txXfrm>
    </dsp:sp>
    <dsp:sp modelId="{41CFA3D0-5D1F-4BFD-9C27-B8134381374E}">
      <dsp:nvSpPr>
        <dsp:cNvPr id="0" name=""/>
        <dsp:cNvSpPr/>
      </dsp:nvSpPr>
      <dsp:spPr>
        <a:xfrm rot="18000000">
          <a:off x="1207150" y="2368535"/>
          <a:ext cx="1066191" cy="35773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ru-RU" sz="1500" kern="1200"/>
        </a:p>
      </dsp:txBody>
      <dsp:txXfrm>
        <a:off x="1314469" y="2440081"/>
        <a:ext cx="851553" cy="2146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11081E-C351-4806-B333-10C9F64B4A83}">
      <dsp:nvSpPr>
        <dsp:cNvPr id="0" name=""/>
        <dsp:cNvSpPr/>
      </dsp:nvSpPr>
      <dsp:spPr>
        <a:xfrm>
          <a:off x="1463277" y="2237509"/>
          <a:ext cx="557766" cy="1062817"/>
        </a:xfrm>
        <a:custGeom>
          <a:avLst/>
          <a:gdLst/>
          <a:ahLst/>
          <a:cxnLst/>
          <a:rect l="0" t="0" r="0" b="0"/>
          <a:pathLst>
            <a:path>
              <a:moveTo>
                <a:pt x="0" y="0"/>
              </a:moveTo>
              <a:lnTo>
                <a:pt x="278883" y="0"/>
              </a:lnTo>
              <a:lnTo>
                <a:pt x="278883" y="1062817"/>
              </a:lnTo>
              <a:lnTo>
                <a:pt x="557766" y="1062817"/>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712153" y="2738910"/>
        <a:ext cx="60014" cy="60014"/>
      </dsp:txXfrm>
    </dsp:sp>
    <dsp:sp modelId="{052A8164-0D41-4608-8BF4-CC6658480E02}">
      <dsp:nvSpPr>
        <dsp:cNvPr id="0" name=""/>
        <dsp:cNvSpPr/>
      </dsp:nvSpPr>
      <dsp:spPr>
        <a:xfrm>
          <a:off x="1463277" y="2191789"/>
          <a:ext cx="557766" cy="91440"/>
        </a:xfrm>
        <a:custGeom>
          <a:avLst/>
          <a:gdLst/>
          <a:ahLst/>
          <a:cxnLst/>
          <a:rect l="0" t="0" r="0" b="0"/>
          <a:pathLst>
            <a:path>
              <a:moveTo>
                <a:pt x="0" y="45720"/>
              </a:moveTo>
              <a:lnTo>
                <a:pt x="557766" y="4572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728216" y="2223565"/>
        <a:ext cx="27888" cy="27888"/>
      </dsp:txXfrm>
    </dsp:sp>
    <dsp:sp modelId="{1F6155BC-540B-42E4-B751-E5953A6A340C}">
      <dsp:nvSpPr>
        <dsp:cNvPr id="0" name=""/>
        <dsp:cNvSpPr/>
      </dsp:nvSpPr>
      <dsp:spPr>
        <a:xfrm>
          <a:off x="1463277" y="1174692"/>
          <a:ext cx="557766" cy="1062817"/>
        </a:xfrm>
        <a:custGeom>
          <a:avLst/>
          <a:gdLst/>
          <a:ahLst/>
          <a:cxnLst/>
          <a:rect l="0" t="0" r="0" b="0"/>
          <a:pathLst>
            <a:path>
              <a:moveTo>
                <a:pt x="0" y="1062817"/>
              </a:moveTo>
              <a:lnTo>
                <a:pt x="278883" y="1062817"/>
              </a:lnTo>
              <a:lnTo>
                <a:pt x="278883" y="0"/>
              </a:lnTo>
              <a:lnTo>
                <a:pt x="557766"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712153" y="1676093"/>
        <a:ext cx="60014" cy="60014"/>
      </dsp:txXfrm>
    </dsp:sp>
    <dsp:sp modelId="{7CF640A3-2706-4339-8B94-860F13AD5112}">
      <dsp:nvSpPr>
        <dsp:cNvPr id="0" name=""/>
        <dsp:cNvSpPr/>
      </dsp:nvSpPr>
      <dsp:spPr>
        <a:xfrm rot="16200000">
          <a:off x="-1199358" y="1812382"/>
          <a:ext cx="4475019" cy="85025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ru-RU" sz="4000" kern="1200" dirty="0"/>
            <a:t>Логика</a:t>
          </a:r>
          <a:r>
            <a:rPr lang="ru-RU" sz="5300" kern="1200" dirty="0"/>
            <a:t> </a:t>
          </a:r>
          <a:r>
            <a:rPr lang="ru-RU" sz="4000" kern="1200" dirty="0"/>
            <a:t>работы</a:t>
          </a:r>
        </a:p>
      </dsp:txBody>
      <dsp:txXfrm>
        <a:off x="-1199358" y="1812382"/>
        <a:ext cx="4475019" cy="850253"/>
      </dsp:txXfrm>
    </dsp:sp>
    <dsp:sp modelId="{EDC4FC1E-BAFC-418F-82DC-7526A7695A5F}">
      <dsp:nvSpPr>
        <dsp:cNvPr id="0" name=""/>
        <dsp:cNvSpPr/>
      </dsp:nvSpPr>
      <dsp:spPr>
        <a:xfrm>
          <a:off x="2021044" y="749565"/>
          <a:ext cx="2788831" cy="85025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ru-RU" sz="4000" kern="1200" dirty="0"/>
            <a:t>Опыт</a:t>
          </a:r>
        </a:p>
      </dsp:txBody>
      <dsp:txXfrm>
        <a:off x="2021044" y="749565"/>
        <a:ext cx="2788831" cy="850253"/>
      </dsp:txXfrm>
    </dsp:sp>
    <dsp:sp modelId="{7D356B5A-707D-47DC-B0B9-8CF9D0C76C77}">
      <dsp:nvSpPr>
        <dsp:cNvPr id="0" name=""/>
        <dsp:cNvSpPr/>
      </dsp:nvSpPr>
      <dsp:spPr>
        <a:xfrm>
          <a:off x="2021044" y="1812382"/>
          <a:ext cx="2788831" cy="85025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ru-RU" sz="4000" kern="1200" dirty="0"/>
            <a:t>Пробы</a:t>
          </a:r>
        </a:p>
      </dsp:txBody>
      <dsp:txXfrm>
        <a:off x="2021044" y="1812382"/>
        <a:ext cx="2788831" cy="850253"/>
      </dsp:txXfrm>
    </dsp:sp>
    <dsp:sp modelId="{FD043CF2-416D-49C3-9731-7783576FAD2E}">
      <dsp:nvSpPr>
        <dsp:cNvPr id="0" name=""/>
        <dsp:cNvSpPr/>
      </dsp:nvSpPr>
      <dsp:spPr>
        <a:xfrm>
          <a:off x="2021044" y="2875199"/>
          <a:ext cx="2788831" cy="85025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ru-RU" sz="4000" kern="1200" dirty="0"/>
            <a:t>Рефлексия</a:t>
          </a:r>
        </a:p>
      </dsp:txBody>
      <dsp:txXfrm>
        <a:off x="2021044" y="2875199"/>
        <a:ext cx="2788831" cy="8502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D56A8B-F93C-41D4-9A79-00BD7D42F4E2}">
      <dsp:nvSpPr>
        <dsp:cNvPr id="0" name=""/>
        <dsp:cNvSpPr/>
      </dsp:nvSpPr>
      <dsp:spPr>
        <a:xfrm rot="21300000">
          <a:off x="16641" y="1819735"/>
          <a:ext cx="5389617" cy="617192"/>
        </a:xfrm>
        <a:prstGeom prst="mathMinus">
          <a:avLst/>
        </a:prstGeom>
        <a:solidFill>
          <a:schemeClr val="accent1">
            <a:tint val="6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A9D4B0-1CA4-4B0B-B906-C0DA291EA8F6}">
      <dsp:nvSpPr>
        <dsp:cNvPr id="0" name=""/>
        <dsp:cNvSpPr/>
      </dsp:nvSpPr>
      <dsp:spPr>
        <a:xfrm>
          <a:off x="650748" y="212833"/>
          <a:ext cx="1626870" cy="1702665"/>
        </a:xfrm>
        <a:prstGeom prst="downArrow">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7B5011-43E7-402F-8BF7-BE403446F97D}">
      <dsp:nvSpPr>
        <dsp:cNvPr id="0" name=""/>
        <dsp:cNvSpPr/>
      </dsp:nvSpPr>
      <dsp:spPr>
        <a:xfrm>
          <a:off x="2874137" y="0"/>
          <a:ext cx="1735328" cy="1787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48" tIns="206248" rIns="206248" bIns="206248" numCol="1" spcCol="1270" anchor="ctr" anchorCtr="0">
          <a:noAutofit/>
        </a:bodyPr>
        <a:lstStyle/>
        <a:p>
          <a:pPr marL="0" lvl="0" indent="0" algn="ctr" defTabSz="1289050">
            <a:lnSpc>
              <a:spcPct val="90000"/>
            </a:lnSpc>
            <a:spcBef>
              <a:spcPct val="0"/>
            </a:spcBef>
            <a:spcAft>
              <a:spcPct val="35000"/>
            </a:spcAft>
            <a:buNone/>
          </a:pPr>
          <a:r>
            <a:rPr lang="ru-RU" sz="2900" kern="1200" dirty="0"/>
            <a:t>ШНР1</a:t>
          </a:r>
        </a:p>
      </dsp:txBody>
      <dsp:txXfrm>
        <a:off x="2874137" y="0"/>
        <a:ext cx="1735328" cy="1787798"/>
      </dsp:txXfrm>
    </dsp:sp>
    <dsp:sp modelId="{D344B1FE-76AC-4D26-B47A-B9130A9912B6}">
      <dsp:nvSpPr>
        <dsp:cNvPr id="0" name=""/>
        <dsp:cNvSpPr/>
      </dsp:nvSpPr>
      <dsp:spPr>
        <a:xfrm>
          <a:off x="3145282" y="2341165"/>
          <a:ext cx="1626870" cy="1702665"/>
        </a:xfrm>
        <a:prstGeom prst="upArrow">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2FE9F9-C47F-4002-B7E8-A210B44274D2}">
      <dsp:nvSpPr>
        <dsp:cNvPr id="0" name=""/>
        <dsp:cNvSpPr/>
      </dsp:nvSpPr>
      <dsp:spPr>
        <a:xfrm>
          <a:off x="813435" y="2468865"/>
          <a:ext cx="1735328" cy="1787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48" tIns="206248" rIns="206248" bIns="206248" numCol="1" spcCol="1270" anchor="ctr" anchorCtr="0">
          <a:noAutofit/>
        </a:bodyPr>
        <a:lstStyle/>
        <a:p>
          <a:pPr marL="0" lvl="0" indent="0" algn="ctr" defTabSz="1289050">
            <a:lnSpc>
              <a:spcPct val="90000"/>
            </a:lnSpc>
            <a:spcBef>
              <a:spcPct val="0"/>
            </a:spcBef>
            <a:spcAft>
              <a:spcPct val="35000"/>
            </a:spcAft>
            <a:buNone/>
          </a:pPr>
          <a:r>
            <a:rPr lang="ru-RU" sz="2900" kern="1200" dirty="0"/>
            <a:t>ШНР2…</a:t>
          </a:r>
        </a:p>
      </dsp:txBody>
      <dsp:txXfrm>
        <a:off x="813435" y="2468865"/>
        <a:ext cx="1735328" cy="17877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F68C6-6EDC-47E4-AE1E-CBB546C2A2B0}">
      <dsp:nvSpPr>
        <dsp:cNvPr id="0" name=""/>
        <dsp:cNvSpPr/>
      </dsp:nvSpPr>
      <dsp:spPr>
        <a:xfrm>
          <a:off x="1524181" y="2128332"/>
          <a:ext cx="530550" cy="1010957"/>
        </a:xfrm>
        <a:custGeom>
          <a:avLst/>
          <a:gdLst/>
          <a:ahLst/>
          <a:cxnLst/>
          <a:rect l="0" t="0" r="0" b="0"/>
          <a:pathLst>
            <a:path>
              <a:moveTo>
                <a:pt x="0" y="0"/>
              </a:moveTo>
              <a:lnTo>
                <a:pt x="265275" y="0"/>
              </a:lnTo>
              <a:lnTo>
                <a:pt x="265275" y="1010957"/>
              </a:lnTo>
              <a:lnTo>
                <a:pt x="530550" y="1010957"/>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760913" y="2605267"/>
        <a:ext cx="57085" cy="57085"/>
      </dsp:txXfrm>
    </dsp:sp>
    <dsp:sp modelId="{2559739B-C0A0-42F1-AAFF-8E3511988534}">
      <dsp:nvSpPr>
        <dsp:cNvPr id="0" name=""/>
        <dsp:cNvSpPr/>
      </dsp:nvSpPr>
      <dsp:spPr>
        <a:xfrm>
          <a:off x="1524181" y="2082612"/>
          <a:ext cx="530550" cy="91440"/>
        </a:xfrm>
        <a:custGeom>
          <a:avLst/>
          <a:gdLst/>
          <a:ahLst/>
          <a:cxnLst/>
          <a:rect l="0" t="0" r="0" b="0"/>
          <a:pathLst>
            <a:path>
              <a:moveTo>
                <a:pt x="0" y="45720"/>
              </a:moveTo>
              <a:lnTo>
                <a:pt x="530550" y="4572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776192" y="2115068"/>
        <a:ext cx="26527" cy="26527"/>
      </dsp:txXfrm>
    </dsp:sp>
    <dsp:sp modelId="{BEC43F1A-F0E3-4875-9907-510005A70740}">
      <dsp:nvSpPr>
        <dsp:cNvPr id="0" name=""/>
        <dsp:cNvSpPr/>
      </dsp:nvSpPr>
      <dsp:spPr>
        <a:xfrm>
          <a:off x="1524181" y="1117374"/>
          <a:ext cx="530550" cy="1010957"/>
        </a:xfrm>
        <a:custGeom>
          <a:avLst/>
          <a:gdLst/>
          <a:ahLst/>
          <a:cxnLst/>
          <a:rect l="0" t="0" r="0" b="0"/>
          <a:pathLst>
            <a:path>
              <a:moveTo>
                <a:pt x="0" y="1010957"/>
              </a:moveTo>
              <a:lnTo>
                <a:pt x="265275" y="1010957"/>
              </a:lnTo>
              <a:lnTo>
                <a:pt x="265275" y="0"/>
              </a:lnTo>
              <a:lnTo>
                <a:pt x="530550"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760913" y="1594310"/>
        <a:ext cx="57085" cy="57085"/>
      </dsp:txXfrm>
    </dsp:sp>
    <dsp:sp modelId="{30D8AEFE-2AB7-4E96-AE2C-0B99FC9CC94F}">
      <dsp:nvSpPr>
        <dsp:cNvPr id="0" name=""/>
        <dsp:cNvSpPr/>
      </dsp:nvSpPr>
      <dsp:spPr>
        <a:xfrm rot="16200000">
          <a:off x="-1008533" y="1723948"/>
          <a:ext cx="4256664" cy="80876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2222500">
            <a:lnSpc>
              <a:spcPct val="90000"/>
            </a:lnSpc>
            <a:spcBef>
              <a:spcPct val="0"/>
            </a:spcBef>
            <a:spcAft>
              <a:spcPct val="35000"/>
            </a:spcAft>
            <a:buNone/>
          </a:pPr>
          <a:r>
            <a:rPr lang="ru-RU" sz="5000" kern="1200" dirty="0"/>
            <a:t>Логика работы</a:t>
          </a:r>
        </a:p>
      </dsp:txBody>
      <dsp:txXfrm>
        <a:off x="-1008533" y="1723948"/>
        <a:ext cx="4256664" cy="808766"/>
      </dsp:txXfrm>
    </dsp:sp>
    <dsp:sp modelId="{B42F8ECD-94D8-4250-A60F-CFAE1E1DE924}">
      <dsp:nvSpPr>
        <dsp:cNvPr id="0" name=""/>
        <dsp:cNvSpPr/>
      </dsp:nvSpPr>
      <dsp:spPr>
        <a:xfrm>
          <a:off x="2054731" y="712991"/>
          <a:ext cx="2652753" cy="80876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ru-RU" sz="4400" kern="1200" dirty="0"/>
            <a:t>Опыт</a:t>
          </a:r>
        </a:p>
      </dsp:txBody>
      <dsp:txXfrm>
        <a:off x="2054731" y="712991"/>
        <a:ext cx="2652753" cy="808766"/>
      </dsp:txXfrm>
    </dsp:sp>
    <dsp:sp modelId="{AA233537-F53C-470B-88F8-ECD790F445C7}">
      <dsp:nvSpPr>
        <dsp:cNvPr id="0" name=""/>
        <dsp:cNvSpPr/>
      </dsp:nvSpPr>
      <dsp:spPr>
        <a:xfrm>
          <a:off x="2054731" y="1723948"/>
          <a:ext cx="2652753" cy="80876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ru-RU" sz="4400" kern="1200" dirty="0"/>
            <a:t>Пробы</a:t>
          </a:r>
        </a:p>
      </dsp:txBody>
      <dsp:txXfrm>
        <a:off x="2054731" y="1723948"/>
        <a:ext cx="2652753" cy="808766"/>
      </dsp:txXfrm>
    </dsp:sp>
    <dsp:sp modelId="{B89AAE2F-B92B-42EF-9479-65339C95CC34}">
      <dsp:nvSpPr>
        <dsp:cNvPr id="0" name=""/>
        <dsp:cNvSpPr/>
      </dsp:nvSpPr>
      <dsp:spPr>
        <a:xfrm>
          <a:off x="2054731" y="2734906"/>
          <a:ext cx="2652753" cy="80876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ru-RU" sz="4400" kern="1200" dirty="0"/>
            <a:t>Рефлексия</a:t>
          </a:r>
        </a:p>
      </dsp:txBody>
      <dsp:txXfrm>
        <a:off x="2054731" y="2734906"/>
        <a:ext cx="2652753" cy="8087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6316EC-9D46-436F-A2CA-BE37695132C3}">
      <dsp:nvSpPr>
        <dsp:cNvPr id="0" name=""/>
        <dsp:cNvSpPr/>
      </dsp:nvSpPr>
      <dsp:spPr>
        <a:xfrm>
          <a:off x="-1497147" y="0"/>
          <a:ext cx="14024245" cy="4676775"/>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ru-RU" sz="1800" kern="1200" dirty="0">
              <a:solidFill>
                <a:schemeClr val="bg1"/>
              </a:solidFill>
            </a:rPr>
            <a:t>Урок : рефлексия и самостоятельная работа ( апрель, май, июнь)</a:t>
          </a:r>
        </a:p>
      </dsp:txBody>
      <dsp:txXfrm>
        <a:off x="3554385" y="233838"/>
        <a:ext cx="3921178" cy="701516"/>
      </dsp:txXfrm>
    </dsp:sp>
    <dsp:sp modelId="{F63D50E7-F141-42A0-B9AE-EA03C50E5C91}">
      <dsp:nvSpPr>
        <dsp:cNvPr id="0" name=""/>
        <dsp:cNvSpPr/>
      </dsp:nvSpPr>
      <dsp:spPr>
        <a:xfrm>
          <a:off x="153258" y="935354"/>
          <a:ext cx="10723433" cy="3741420"/>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ru-RU" sz="1800" kern="1200" dirty="0">
              <a:solidFill>
                <a:schemeClr val="bg1"/>
              </a:solidFill>
            </a:rPr>
            <a:t>Урок : пробы (апрель, 3 и 4  недели)</a:t>
          </a:r>
        </a:p>
      </dsp:txBody>
      <dsp:txXfrm>
        <a:off x="3641054" y="1159840"/>
        <a:ext cx="3747840" cy="673455"/>
      </dsp:txXfrm>
    </dsp:sp>
    <dsp:sp modelId="{A9EDD802-39F3-49F0-BD05-536CD8D9B5D2}">
      <dsp:nvSpPr>
        <dsp:cNvPr id="0" name=""/>
        <dsp:cNvSpPr/>
      </dsp:nvSpPr>
      <dsp:spPr>
        <a:xfrm>
          <a:off x="1663412" y="1870709"/>
          <a:ext cx="7703125" cy="2806065"/>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ru-RU" sz="1800" kern="1200" dirty="0">
              <a:solidFill>
                <a:schemeClr val="bg1"/>
              </a:solidFill>
            </a:rPr>
            <a:t>Урок: опыт (апрель, 1  и 2 недели) </a:t>
          </a:r>
        </a:p>
      </dsp:txBody>
      <dsp:txXfrm>
        <a:off x="3720146" y="2081164"/>
        <a:ext cx="3589656" cy="631364"/>
      </dsp:txXfrm>
    </dsp:sp>
    <dsp:sp modelId="{AB49EA3C-4B0E-4D4C-9960-B20060B37221}">
      <dsp:nvSpPr>
        <dsp:cNvPr id="0" name=""/>
        <dsp:cNvSpPr/>
      </dsp:nvSpPr>
      <dsp:spPr>
        <a:xfrm>
          <a:off x="3547633" y="2806064"/>
          <a:ext cx="3934683" cy="1870710"/>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ru-RU" sz="1800" kern="1200" dirty="0">
              <a:solidFill>
                <a:schemeClr val="bg1"/>
              </a:solidFill>
            </a:rPr>
            <a:t>Урок : теория (март, последняя неделя)</a:t>
          </a:r>
        </a:p>
      </dsp:txBody>
      <dsp:txXfrm>
        <a:off x="4123854" y="3273742"/>
        <a:ext cx="2782241" cy="93535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7421A7-8E45-4371-B991-3C90BAA06178}">
      <dsp:nvSpPr>
        <dsp:cNvPr id="0" name=""/>
        <dsp:cNvSpPr/>
      </dsp:nvSpPr>
      <dsp:spPr>
        <a:xfrm>
          <a:off x="-1268443" y="0"/>
          <a:ext cx="13566836" cy="4524375"/>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ru-RU" sz="1800" kern="1200" dirty="0">
              <a:solidFill>
                <a:schemeClr val="bg1"/>
              </a:solidFill>
            </a:rPr>
            <a:t>Управление ОП: рефлексия и самостоятельная работа (апрель, май, июнь)</a:t>
          </a:r>
        </a:p>
      </dsp:txBody>
      <dsp:txXfrm>
        <a:off x="3618331" y="226218"/>
        <a:ext cx="3793287" cy="678656"/>
      </dsp:txXfrm>
    </dsp:sp>
    <dsp:sp modelId="{94B68B42-495B-49CD-896C-0492245062D1}">
      <dsp:nvSpPr>
        <dsp:cNvPr id="0" name=""/>
        <dsp:cNvSpPr/>
      </dsp:nvSpPr>
      <dsp:spPr>
        <a:xfrm>
          <a:off x="-74673" y="904874"/>
          <a:ext cx="11179296" cy="3619500"/>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ru-RU" sz="1800" kern="1200" dirty="0">
              <a:solidFill>
                <a:schemeClr val="bg1"/>
              </a:solidFill>
            </a:rPr>
            <a:t>Управление ОП: пробы (апрель 3 и 4неделя</a:t>
          </a:r>
          <a:r>
            <a:rPr lang="ru-RU" sz="1800" kern="1200" dirty="0"/>
            <a:t>) </a:t>
          </a:r>
        </a:p>
      </dsp:txBody>
      <dsp:txXfrm>
        <a:off x="3561392" y="1122044"/>
        <a:ext cx="3907164" cy="651510"/>
      </dsp:txXfrm>
    </dsp:sp>
    <dsp:sp modelId="{7E41DF81-8755-4CCE-9252-7F6842326F6D}">
      <dsp:nvSpPr>
        <dsp:cNvPr id="0" name=""/>
        <dsp:cNvSpPr/>
      </dsp:nvSpPr>
      <dsp:spPr>
        <a:xfrm>
          <a:off x="930774" y="1809749"/>
          <a:ext cx="9168401" cy="2714625"/>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ru-RU" sz="1800" kern="1200" dirty="0">
              <a:solidFill>
                <a:schemeClr val="bg1"/>
              </a:solidFill>
            </a:rPr>
            <a:t>Управление ОП: опыт (апрель, 2  неделя)</a:t>
          </a:r>
        </a:p>
      </dsp:txBody>
      <dsp:txXfrm>
        <a:off x="3378737" y="2013346"/>
        <a:ext cx="4272475" cy="610790"/>
      </dsp:txXfrm>
    </dsp:sp>
    <dsp:sp modelId="{B877D3B0-1A42-4569-BC33-41DB84EE0C61}">
      <dsp:nvSpPr>
        <dsp:cNvPr id="0" name=""/>
        <dsp:cNvSpPr/>
      </dsp:nvSpPr>
      <dsp:spPr>
        <a:xfrm>
          <a:off x="2260021" y="2781549"/>
          <a:ext cx="6509906" cy="1675900"/>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ru-RU" sz="1800" kern="1200" dirty="0">
              <a:solidFill>
                <a:schemeClr val="bg1"/>
              </a:solidFill>
            </a:rPr>
            <a:t>Управление ОП: теория (апрель, 2 неделя)</a:t>
          </a:r>
        </a:p>
      </dsp:txBody>
      <dsp:txXfrm>
        <a:off x="3213375" y="3200524"/>
        <a:ext cx="4603198" cy="837950"/>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6.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D27B2F-3F90-4B3F-B9D9-11D0EF1B132B}" type="datetimeFigureOut">
              <a:rPr lang="ru-RU" smtClean="0"/>
              <a:t>16.03.2022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C7C22E-8572-4051-A233-5F20A934B5D3}" type="slidenum">
              <a:rPr lang="ru-RU" smtClean="0"/>
              <a:t>‹#›</a:t>
            </a:fld>
            <a:endParaRPr lang="ru-RU"/>
          </a:p>
        </p:txBody>
      </p:sp>
    </p:spTree>
    <p:extLst>
      <p:ext uri="{BB962C8B-B14F-4D97-AF65-F5344CB8AC3E}">
        <p14:creationId xmlns:p14="http://schemas.microsoft.com/office/powerpoint/2010/main" val="2173566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4716815-2FA9-4382-BD00-EA2799647B98}" type="slidenum">
              <a:rPr kumimoji="0" lang="ru-R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ru-R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8953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AC42BC4A-A0E7-4C0A-85D5-825998D23BA2}" type="datetimeFigureOut">
              <a:rPr lang="ru-RU" smtClean="0"/>
              <a:t>16.03.2022</a:t>
            </a:fld>
            <a:endParaRPr lang="ru-RU"/>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RU"/>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B082B6AA-0791-4D02-9EFC-B984F8DC5147}" type="slidenum">
              <a:rPr lang="ru-RU" smtClean="0"/>
              <a:t>‹#›</a:t>
            </a:fld>
            <a:endParaRPr lang="ru-RU"/>
          </a:p>
        </p:txBody>
      </p:sp>
    </p:spTree>
    <p:extLst>
      <p:ext uri="{BB962C8B-B14F-4D97-AF65-F5344CB8AC3E}">
        <p14:creationId xmlns:p14="http://schemas.microsoft.com/office/powerpoint/2010/main" val="2520096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C42BC4A-A0E7-4C0A-85D5-825998D23BA2}" type="datetimeFigureOut">
              <a:rPr lang="ru-RU" smtClean="0"/>
              <a:t>16.03.2022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82B6AA-0791-4D02-9EFC-B984F8DC5147}" type="slidenum">
              <a:rPr lang="ru-RU" smtClean="0"/>
              <a:t>‹#›</a:t>
            </a:fld>
            <a:endParaRPr lang="ru-RU"/>
          </a:p>
        </p:txBody>
      </p:sp>
    </p:spTree>
    <p:extLst>
      <p:ext uri="{BB962C8B-B14F-4D97-AF65-F5344CB8AC3E}">
        <p14:creationId xmlns:p14="http://schemas.microsoft.com/office/powerpoint/2010/main" val="1392588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AC42BC4A-A0E7-4C0A-85D5-825998D23BA2}" type="datetimeFigureOut">
              <a:rPr lang="ru-RU" smtClean="0"/>
              <a:t>16.03.2022</a:t>
            </a:fld>
            <a:endParaRPr lang="ru-RU"/>
          </a:p>
        </p:txBody>
      </p:sp>
      <p:sp>
        <p:nvSpPr>
          <p:cNvPr id="5" name="Footer Placeholder 4"/>
          <p:cNvSpPr>
            <a:spLocks noGrp="1"/>
          </p:cNvSpPr>
          <p:nvPr>
            <p:ph type="ftr" sz="quarter" idx="11"/>
          </p:nvPr>
        </p:nvSpPr>
        <p:spPr>
          <a:xfrm>
            <a:off x="774923" y="5951811"/>
            <a:ext cx="7896279" cy="365125"/>
          </a:xfrm>
        </p:spPr>
        <p:txBody>
          <a:bodyPr/>
          <a:lstStyle/>
          <a:p>
            <a:endParaRPr lang="ru-RU"/>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B082B6AA-0791-4D02-9EFC-B984F8DC5147}" type="slidenum">
              <a:rPr lang="ru-RU" smtClean="0"/>
              <a:t>‹#›</a:t>
            </a:fld>
            <a:endParaRPr lang="ru-RU"/>
          </a:p>
        </p:txBody>
      </p:sp>
    </p:spTree>
    <p:extLst>
      <p:ext uri="{BB962C8B-B14F-4D97-AF65-F5344CB8AC3E}">
        <p14:creationId xmlns:p14="http://schemas.microsoft.com/office/powerpoint/2010/main" val="35734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C42BC4A-A0E7-4C0A-85D5-825998D23BA2}" type="datetimeFigureOut">
              <a:rPr lang="ru-RU" smtClean="0"/>
              <a:t>16.03.2022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558300" y="5956137"/>
            <a:ext cx="1052508" cy="365125"/>
          </a:xfrm>
        </p:spPr>
        <p:txBody>
          <a:bodyPr/>
          <a:lstStyle/>
          <a:p>
            <a:fld id="{B082B6AA-0791-4D02-9EFC-B984F8DC5147}" type="slidenum">
              <a:rPr lang="ru-RU" smtClean="0"/>
              <a:t>‹#›</a:t>
            </a:fld>
            <a:endParaRPr lang="ru-RU"/>
          </a:p>
        </p:txBody>
      </p:sp>
    </p:spTree>
    <p:extLst>
      <p:ext uri="{BB962C8B-B14F-4D97-AF65-F5344CB8AC3E}">
        <p14:creationId xmlns:p14="http://schemas.microsoft.com/office/powerpoint/2010/main" val="950969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AC42BC4A-A0E7-4C0A-85D5-825998D23BA2}" type="datetimeFigureOut">
              <a:rPr lang="ru-RU" smtClean="0"/>
              <a:t>16.03.2022</a:t>
            </a:fld>
            <a:endParaRPr lang="ru-RU"/>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B082B6AA-0791-4D02-9EFC-B984F8DC5147}" type="slidenum">
              <a:rPr lang="ru-RU" smtClean="0"/>
              <a:t>‹#›</a:t>
            </a:fld>
            <a:endParaRPr lang="ru-RU"/>
          </a:p>
        </p:txBody>
      </p:sp>
    </p:spTree>
    <p:extLst>
      <p:ext uri="{BB962C8B-B14F-4D97-AF65-F5344CB8AC3E}">
        <p14:creationId xmlns:p14="http://schemas.microsoft.com/office/powerpoint/2010/main" val="3470424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C42BC4A-A0E7-4C0A-85D5-825998D23BA2}" type="datetimeFigureOut">
              <a:rPr lang="ru-RU" smtClean="0"/>
              <a:t>16.03.2022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82B6AA-0791-4D02-9EFC-B984F8DC5147}" type="slidenum">
              <a:rPr lang="ru-RU" smtClean="0"/>
              <a:t>‹#›</a:t>
            </a:fld>
            <a:endParaRPr lang="ru-RU"/>
          </a:p>
        </p:txBody>
      </p:sp>
    </p:spTree>
    <p:extLst>
      <p:ext uri="{BB962C8B-B14F-4D97-AF65-F5344CB8AC3E}">
        <p14:creationId xmlns:p14="http://schemas.microsoft.com/office/powerpoint/2010/main" val="318101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C42BC4A-A0E7-4C0A-85D5-825998D23BA2}" type="datetimeFigureOut">
              <a:rPr lang="ru-RU" smtClean="0"/>
              <a:t>16.03.2022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082B6AA-0791-4D02-9EFC-B984F8DC5147}" type="slidenum">
              <a:rPr lang="ru-RU" smtClean="0"/>
              <a:t>‹#›</a:t>
            </a:fld>
            <a:endParaRPr lang="ru-RU"/>
          </a:p>
        </p:txBody>
      </p:sp>
    </p:spTree>
    <p:extLst>
      <p:ext uri="{BB962C8B-B14F-4D97-AF65-F5344CB8AC3E}">
        <p14:creationId xmlns:p14="http://schemas.microsoft.com/office/powerpoint/2010/main" val="452248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C42BC4A-A0E7-4C0A-85D5-825998D23BA2}" type="datetimeFigureOut">
              <a:rPr lang="ru-RU" smtClean="0"/>
              <a:t>16.03.2022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082B6AA-0791-4D02-9EFC-B984F8DC5147}" type="slidenum">
              <a:rPr lang="ru-RU" smtClean="0"/>
              <a:t>‹#›</a:t>
            </a:fld>
            <a:endParaRPr lang="ru-RU"/>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Tree>
    <p:extLst>
      <p:ext uri="{BB962C8B-B14F-4D97-AF65-F5344CB8AC3E}">
        <p14:creationId xmlns:p14="http://schemas.microsoft.com/office/powerpoint/2010/main" val="2555824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42BC4A-A0E7-4C0A-85D5-825998D23BA2}" type="datetimeFigureOut">
              <a:rPr lang="ru-RU" smtClean="0"/>
              <a:t>16.03.2022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082B6AA-0791-4D02-9EFC-B984F8DC5147}" type="slidenum">
              <a:rPr lang="ru-RU" smtClean="0"/>
              <a:t>‹#›</a:t>
            </a:fld>
            <a:endParaRPr lang="ru-RU"/>
          </a:p>
        </p:txBody>
      </p:sp>
    </p:spTree>
    <p:extLst>
      <p:ext uri="{BB962C8B-B14F-4D97-AF65-F5344CB8AC3E}">
        <p14:creationId xmlns:p14="http://schemas.microsoft.com/office/powerpoint/2010/main" val="230768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AC42BC4A-A0E7-4C0A-85D5-825998D23BA2}" type="datetimeFigureOut">
              <a:rPr lang="ru-RU" smtClean="0"/>
              <a:t>16.03.2022</a:t>
            </a:fld>
            <a:endParaRPr lang="ru-RU"/>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B082B6AA-0791-4D02-9EFC-B984F8DC5147}" type="slidenum">
              <a:rPr lang="ru-RU" smtClean="0"/>
              <a:t>‹#›</a:t>
            </a:fld>
            <a:endParaRPr lang="ru-RU"/>
          </a:p>
        </p:txBody>
      </p:sp>
    </p:spTree>
    <p:extLst>
      <p:ext uri="{BB962C8B-B14F-4D97-AF65-F5344CB8AC3E}">
        <p14:creationId xmlns:p14="http://schemas.microsoft.com/office/powerpoint/2010/main" val="163656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C42BC4A-A0E7-4C0A-85D5-825998D23BA2}" type="datetimeFigureOut">
              <a:rPr lang="ru-RU" smtClean="0"/>
              <a:t>16.03.2022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82B6AA-0791-4D02-9EFC-B984F8DC5147}" type="slidenum">
              <a:rPr lang="ru-RU" smtClean="0"/>
              <a:t>‹#›</a:t>
            </a:fld>
            <a:endParaRPr lang="ru-RU"/>
          </a:p>
        </p:txBody>
      </p:sp>
    </p:spTree>
    <p:extLst>
      <p:ext uri="{BB962C8B-B14F-4D97-AF65-F5344CB8AC3E}">
        <p14:creationId xmlns:p14="http://schemas.microsoft.com/office/powerpoint/2010/main" val="2633607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AC42BC4A-A0E7-4C0A-85D5-825998D23BA2}" type="datetimeFigureOut">
              <a:rPr lang="ru-RU" smtClean="0"/>
              <a:t>16.03.2022</a:t>
            </a:fld>
            <a:endParaRPr lang="ru-RU"/>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RU"/>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B082B6AA-0791-4D02-9EFC-B984F8DC5147}" type="slidenum">
              <a:rPr lang="ru-RU" smtClean="0"/>
              <a:t>‹#›</a:t>
            </a:fld>
            <a:endParaRPr lang="ru-RU"/>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942469975"/>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1044;&#1086;&#1088;&#1086;&#1078;&#1085;&#1072;&#1103;%20&#1082;&#1072;&#1088;&#1090;&#1072;%20&#1087;&#1086;%20&#1089;&#1086;&#1087;&#1088;&#1086;&#1074;&#1086;&#1078;&#1076;&#1077;&#1085;&#1080;&#1102;%20&#1084;&#1091;&#1085;&#1080;&#1094;&#1080;&#1087;&#1072;&#1083;&#1100;&#1085;&#1099;&#1093;%20&#1089;&#1077;&#1090;&#1077;&#1074;&#1099;&#1093;%20&#1082;&#1086;&#1084;&#1072;&#1085;&#1076;%20&#1087;&#1086;%20&#1088;&#1077;&#1072;&#1083;&#1080;&#1079;&#1072;&#1094;&#1080;&#1080;%20&#1056;&#1048;&#1055;%20&#1089;&#1077;&#1090;&#1077;&#1074;&#1086;&#1077;%20&#1085;&#1072;&#1089;&#1090;&#1072;&#1074;&#1085;&#1080;&#1095;&#1077;&#1089;&#1090;&#1074;&#1086;.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B4C8E2-F2AE-4148-AB9D-E84B5AFB1E20}"/>
              </a:ext>
            </a:extLst>
          </p:cNvPr>
          <p:cNvSpPr>
            <a:spLocks noGrp="1"/>
          </p:cNvSpPr>
          <p:nvPr>
            <p:ph type="ctrTitle"/>
          </p:nvPr>
        </p:nvSpPr>
        <p:spPr/>
        <p:txBody>
          <a:bodyPr>
            <a:normAutofit fontScale="90000"/>
          </a:bodyPr>
          <a:lstStyle/>
          <a:p>
            <a:pPr marL="0" marR="0" lvl="0" indent="0" algn="r" defTabSz="457200" rtl="0" eaLnBrk="1" fontAlgn="auto" latinLnBrk="0" hangingPunct="1">
              <a:lnSpc>
                <a:spcPct val="100000"/>
              </a:lnSpc>
              <a:spcBef>
                <a:spcPts val="0"/>
              </a:spcBef>
              <a:spcAft>
                <a:spcPts val="1000"/>
              </a:spcAft>
              <a:buClr>
                <a:prstClr val="white"/>
              </a:buClr>
              <a:buSzPct val="100000"/>
              <a:buFont typeface="Arial"/>
              <a:buNone/>
              <a:tabLst/>
              <a:defRPr/>
            </a:pPr>
            <a:r>
              <a:rPr lang="ru-RU" sz="2000" b="1" dirty="0"/>
              <a:t>РИП «Сетевое наставничество во взаимодействии школ с высокими и низкими результатами подготовки обучающихся»: технология совместных действий.</a:t>
            </a:r>
            <a:r>
              <a:rPr kumimoji="0" lang="ru-RU" sz="2000" b="1" i="0" u="none" strike="noStrike" kern="1200" cap="all" spc="0" normalizeH="0" baseline="0" noProof="0" dirty="0">
                <a:ln>
                  <a:noFill/>
                </a:ln>
                <a:solidFill>
                  <a:prstClr val="white"/>
                </a:solidFill>
                <a:effectLst/>
                <a:uLnTx/>
                <a:uFillTx/>
                <a:ea typeface="+mn-ea"/>
                <a:cs typeface="+mn-cs"/>
              </a:rPr>
              <a:t> Технология совместных действий по реализации программы </a:t>
            </a:r>
            <a:r>
              <a:rPr kumimoji="0" lang="ru-RU" sz="2000" b="0" i="0" u="none" strike="noStrike" kern="1200" cap="all" spc="0" normalizeH="0" baseline="0" noProof="0" dirty="0">
                <a:ln>
                  <a:noFill/>
                </a:ln>
                <a:solidFill>
                  <a:prstClr val="white"/>
                </a:solidFill>
                <a:effectLst/>
                <a:uLnTx/>
                <a:uFillTx/>
                <a:latin typeface="Calibri" panose="020F0502020204030204"/>
                <a:ea typeface="+mn-ea"/>
                <a:cs typeface="+mn-cs"/>
              </a:rPr>
              <a:t>в 2022 году</a:t>
            </a:r>
            <a:br>
              <a:rPr kumimoji="0" lang="ru-RU" sz="2000" b="0" i="0" u="none" strike="noStrike" kern="1200" cap="all" spc="0" normalizeH="0" baseline="0" noProof="0" dirty="0">
                <a:ln>
                  <a:noFill/>
                </a:ln>
                <a:solidFill>
                  <a:prstClr val="white"/>
                </a:solidFill>
                <a:effectLst/>
                <a:uLnTx/>
                <a:uFillTx/>
                <a:latin typeface="Calibri" panose="020F0502020204030204"/>
                <a:ea typeface="+mn-ea"/>
                <a:cs typeface="+mn-cs"/>
              </a:rPr>
            </a:br>
            <a:endParaRPr lang="ru-RU" sz="2000" dirty="0"/>
          </a:p>
        </p:txBody>
      </p:sp>
      <p:sp>
        <p:nvSpPr>
          <p:cNvPr id="3" name="Подзаголовок 2">
            <a:extLst>
              <a:ext uri="{FF2B5EF4-FFF2-40B4-BE49-F238E27FC236}">
                <a16:creationId xmlns:a16="http://schemas.microsoft.com/office/drawing/2014/main" id="{5906B55F-C1A1-4EDB-BB7D-A5D97165F72A}"/>
              </a:ext>
            </a:extLst>
          </p:cNvPr>
          <p:cNvSpPr>
            <a:spLocks noGrp="1"/>
          </p:cNvSpPr>
          <p:nvPr>
            <p:ph type="subTitle" idx="1"/>
          </p:nvPr>
        </p:nvSpPr>
        <p:spPr/>
        <p:txBody>
          <a:bodyPr/>
          <a:lstStyle/>
          <a:p>
            <a:pPr algn="ctr"/>
            <a:r>
              <a:rPr lang="ru-RU" dirty="0"/>
              <a:t>Жуковицкая Н.Н., заведующий центром инновационного развития образования ГАОУ ДПО «ЛОИРО», </a:t>
            </a:r>
            <a:r>
              <a:rPr lang="ru-RU" dirty="0" err="1"/>
              <a:t>к.п.н</a:t>
            </a:r>
            <a:r>
              <a:rPr lang="ru-RU" dirty="0"/>
              <a:t>., доцент </a:t>
            </a:r>
          </a:p>
        </p:txBody>
      </p:sp>
    </p:spTree>
    <p:extLst>
      <p:ext uri="{BB962C8B-B14F-4D97-AF65-F5344CB8AC3E}">
        <p14:creationId xmlns:p14="http://schemas.microsoft.com/office/powerpoint/2010/main" val="2223619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3694B3-6998-4AA8-8FBF-9BC732964AFB}"/>
              </a:ext>
            </a:extLst>
          </p:cNvPr>
          <p:cNvSpPr>
            <a:spLocks noGrp="1"/>
          </p:cNvSpPr>
          <p:nvPr>
            <p:ph type="title"/>
          </p:nvPr>
        </p:nvSpPr>
        <p:spPr/>
        <p:txBody>
          <a:bodyPr/>
          <a:lstStyle/>
          <a:p>
            <a:pPr algn="ctr"/>
            <a:r>
              <a:rPr lang="ru-RU" dirty="0"/>
              <a:t>Инновационная региональная программа: этапы</a:t>
            </a:r>
          </a:p>
        </p:txBody>
      </p:sp>
      <p:sp>
        <p:nvSpPr>
          <p:cNvPr id="3" name="Объект 2">
            <a:extLst>
              <a:ext uri="{FF2B5EF4-FFF2-40B4-BE49-F238E27FC236}">
                <a16:creationId xmlns:a16="http://schemas.microsoft.com/office/drawing/2014/main" id="{4AB7D129-741B-4CF6-8CE2-F1334E063DBE}"/>
              </a:ext>
            </a:extLst>
          </p:cNvPr>
          <p:cNvSpPr>
            <a:spLocks noGrp="1"/>
          </p:cNvSpPr>
          <p:nvPr>
            <p:ph idx="1"/>
          </p:nvPr>
        </p:nvSpPr>
        <p:spPr>
          <a:xfrm>
            <a:off x="1143000" y="2133600"/>
            <a:ext cx="10629900" cy="4533900"/>
          </a:xfrm>
        </p:spPr>
        <p:txBody>
          <a:bodyPr>
            <a:normAutofit/>
          </a:bodyPr>
          <a:lstStyle/>
          <a:p>
            <a:pPr algn="ctr">
              <a:lnSpc>
                <a:spcPct val="115000"/>
              </a:lnSpc>
              <a:spcAft>
                <a:spcPts val="800"/>
              </a:spcAft>
            </a:pPr>
            <a:r>
              <a:rPr lang="ru-RU" sz="2000" b="1" dirty="0">
                <a:effectLst/>
                <a:latin typeface="+mj-lt"/>
                <a:ea typeface="Calibri" panose="020F0502020204030204" pitchFamily="34" charset="0"/>
                <a:cs typeface="Times New Roman" panose="02020603050405020304" pitchFamily="18" charset="0"/>
              </a:rPr>
              <a:t>Основной</a:t>
            </a:r>
            <a:r>
              <a:rPr lang="ru-RU" sz="2000" dirty="0">
                <a:effectLst/>
                <a:latin typeface="+mj-lt"/>
                <a:ea typeface="Calibri" panose="020F0502020204030204" pitchFamily="34" charset="0"/>
                <a:cs typeface="Times New Roman" panose="02020603050405020304" pitchFamily="18" charset="0"/>
              </a:rPr>
              <a:t> (</a:t>
            </a:r>
            <a:r>
              <a:rPr lang="ru-RU" sz="2000" dirty="0" err="1">
                <a:effectLst/>
                <a:latin typeface="+mj-lt"/>
                <a:ea typeface="Calibri" panose="020F0502020204030204" pitchFamily="34" charset="0"/>
                <a:cs typeface="Times New Roman" panose="02020603050405020304" pitchFamily="18" charset="0"/>
              </a:rPr>
              <a:t>практико</a:t>
            </a:r>
            <a:r>
              <a:rPr lang="ru-RU" sz="2000" dirty="0">
                <a:effectLst/>
                <a:latin typeface="+mj-lt"/>
                <a:ea typeface="Calibri" panose="020F0502020204030204" pitchFamily="34" charset="0"/>
                <a:cs typeface="Times New Roman" panose="02020603050405020304" pitchFamily="18" charset="0"/>
              </a:rPr>
              <a:t> – преобразующий) </a:t>
            </a:r>
            <a:r>
              <a:rPr lang="ru-RU" sz="2000" b="1" dirty="0">
                <a:effectLst/>
                <a:latin typeface="+mj-lt"/>
                <a:ea typeface="Calibri" panose="020F0502020204030204" pitchFamily="34" charset="0"/>
                <a:cs typeface="Times New Roman" panose="02020603050405020304" pitchFamily="18" charset="0"/>
              </a:rPr>
              <a:t>этап</a:t>
            </a:r>
            <a:r>
              <a:rPr lang="ru-RU" sz="2000" dirty="0">
                <a:effectLst/>
                <a:latin typeface="+mj-lt"/>
                <a:ea typeface="Calibri" panose="020F0502020204030204" pitchFamily="34" charset="0"/>
                <a:cs typeface="Times New Roman" panose="02020603050405020304" pitchFamily="18" charset="0"/>
              </a:rPr>
              <a:t> (2021 – 2022 гг.):</a:t>
            </a:r>
          </a:p>
          <a:p>
            <a:pPr indent="450215" algn="just">
              <a:lnSpc>
                <a:spcPct val="115000"/>
              </a:lnSpc>
              <a:spcAft>
                <a:spcPts val="800"/>
              </a:spcAft>
            </a:pPr>
            <a:r>
              <a:rPr lang="ru-RU" sz="2000" dirty="0">
                <a:effectLst/>
                <a:latin typeface="+mj-lt"/>
                <a:ea typeface="Calibri" panose="020F0502020204030204" pitchFamily="34" charset="0"/>
                <a:cs typeface="Times New Roman" panose="02020603050405020304" pitchFamily="18" charset="0"/>
              </a:rPr>
              <a:t>Реализация организационных механизмов сетевого наставничества образовательных организаций с низкими и высокими результатами подготовки обучающихся, исходя из выбранных моделей, на основе анализа социального контекста развития образовательных организаций муниципальных районов региона в условиях проектирования и реализации следующих модулей:</a:t>
            </a:r>
          </a:p>
          <a:p>
            <a:pPr marL="342900" lvl="0" indent="-342900" algn="just">
              <a:lnSpc>
                <a:spcPct val="107000"/>
              </a:lnSpc>
              <a:spcAft>
                <a:spcPts val="800"/>
              </a:spcAft>
              <a:buFont typeface="+mj-lt"/>
              <a:buAutoNum type="arabicPeriod"/>
            </a:pPr>
            <a:r>
              <a:rPr lang="ru-RU" sz="2000" dirty="0">
                <a:effectLst/>
                <a:latin typeface="+mj-lt"/>
                <a:ea typeface="Calibri" panose="020F0502020204030204" pitchFamily="34" charset="0"/>
                <a:cs typeface="Times New Roman" panose="02020603050405020304" pitchFamily="18" charset="0"/>
              </a:rPr>
              <a:t>Создание и реализации </a:t>
            </a:r>
            <a:r>
              <a:rPr lang="ru-RU" sz="2000" b="1" dirty="0">
                <a:effectLst/>
                <a:latin typeface="+mj-lt"/>
                <a:ea typeface="Calibri" panose="020F0502020204030204" pitchFamily="34" charset="0"/>
                <a:cs typeface="Times New Roman" panose="02020603050405020304" pitchFamily="18" charset="0"/>
              </a:rPr>
              <a:t>диагностического </a:t>
            </a:r>
            <a:r>
              <a:rPr lang="ru-RU" sz="2000" dirty="0">
                <a:effectLst/>
                <a:latin typeface="+mj-lt"/>
                <a:ea typeface="Calibri" panose="020F0502020204030204" pitchFamily="34" charset="0"/>
                <a:cs typeface="Times New Roman" panose="02020603050405020304" pitchFamily="18" charset="0"/>
              </a:rPr>
              <a:t>модуля на основе</a:t>
            </a:r>
            <a:r>
              <a:rPr lang="ru-RU" sz="2000" b="1" dirty="0">
                <a:effectLst/>
                <a:latin typeface="+mj-lt"/>
                <a:ea typeface="Calibri" panose="020F0502020204030204" pitchFamily="34" charset="0"/>
                <a:cs typeface="Times New Roman" panose="02020603050405020304" pitchFamily="18" charset="0"/>
              </a:rPr>
              <a:t> </a:t>
            </a:r>
            <a:r>
              <a:rPr lang="ru-RU" sz="2000" dirty="0">
                <a:effectLst/>
                <a:latin typeface="+mj-lt"/>
                <a:ea typeface="Calibri" panose="020F0502020204030204" pitchFamily="34" charset="0"/>
                <a:cs typeface="Times New Roman" panose="02020603050405020304" pitchFamily="18" charset="0"/>
              </a:rPr>
              <a:t>разработки критериев и показателей анализа социокультурного контекста работы образовательных организаций в муниципальных образовательных системах, а также всех составляющих компонентов перевода школ с низкими результатами подготовки детей в эффективный режим работы (результаты, образовательный процесс, среда, управление).</a:t>
            </a:r>
          </a:p>
          <a:p>
            <a:endParaRPr lang="ru-RU" dirty="0"/>
          </a:p>
        </p:txBody>
      </p:sp>
    </p:spTree>
    <p:extLst>
      <p:ext uri="{BB962C8B-B14F-4D97-AF65-F5344CB8AC3E}">
        <p14:creationId xmlns:p14="http://schemas.microsoft.com/office/powerpoint/2010/main" val="2505447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A8FF63-F5C7-482A-A473-AE8AE99F0B43}"/>
              </a:ext>
            </a:extLst>
          </p:cNvPr>
          <p:cNvSpPr>
            <a:spLocks noGrp="1"/>
          </p:cNvSpPr>
          <p:nvPr>
            <p:ph type="title"/>
          </p:nvPr>
        </p:nvSpPr>
        <p:spPr/>
        <p:txBody>
          <a:bodyPr/>
          <a:lstStyle/>
          <a:p>
            <a:pPr algn="ctr"/>
            <a:r>
              <a:rPr lang="ru-RU" dirty="0"/>
              <a:t>Инновационная региональная программа: этапы</a:t>
            </a:r>
          </a:p>
        </p:txBody>
      </p:sp>
      <p:sp>
        <p:nvSpPr>
          <p:cNvPr id="3" name="Объект 2">
            <a:extLst>
              <a:ext uri="{FF2B5EF4-FFF2-40B4-BE49-F238E27FC236}">
                <a16:creationId xmlns:a16="http://schemas.microsoft.com/office/drawing/2014/main" id="{C1943C8B-0DEE-444E-932A-F59291D89186}"/>
              </a:ext>
            </a:extLst>
          </p:cNvPr>
          <p:cNvSpPr>
            <a:spLocks noGrp="1"/>
          </p:cNvSpPr>
          <p:nvPr>
            <p:ph idx="1"/>
          </p:nvPr>
        </p:nvSpPr>
        <p:spPr>
          <a:xfrm>
            <a:off x="1066800" y="2133600"/>
            <a:ext cx="10437812" cy="4419600"/>
          </a:xfrm>
        </p:spPr>
        <p:txBody>
          <a:bodyPr>
            <a:normAutofit fontScale="85000" lnSpcReduction="10000"/>
          </a:bodyPr>
          <a:lstStyle/>
          <a:p>
            <a:pPr marL="449580" marR="0" lvl="0" indent="-342900" algn="just" defTabSz="457200" rtl="0" eaLnBrk="1" fontAlgn="auto" latinLnBrk="0" hangingPunct="1">
              <a:lnSpc>
                <a:spcPct val="115000"/>
              </a:lnSpc>
              <a:spcBef>
                <a:spcPts val="1000"/>
              </a:spcBef>
              <a:spcAft>
                <a:spcPts val="800"/>
              </a:spcAft>
              <a:buClr>
                <a:srgbClr val="A53010"/>
              </a:buClr>
              <a:buSzTx/>
              <a:buFont typeface="Wingdings 3" charset="2"/>
              <a:buChar char=""/>
              <a:tabLst/>
              <a:defRPr/>
            </a:pPr>
            <a:r>
              <a:rPr kumimoji="0" lang="ru-RU" sz="2600" b="0" i="0" u="none" strike="noStrike" kern="1200" cap="none" spc="0" normalizeH="0" baseline="0" noProof="0" dirty="0">
                <a:ln>
                  <a:noFill/>
                </a:ln>
                <a:effectLst/>
                <a:uLnTx/>
                <a:uFillTx/>
                <a:latin typeface="Times New Roman" panose="02020603050405020304" pitchFamily="18" charset="0"/>
                <a:ea typeface="Calibri" panose="020F0502020204030204" pitchFamily="34" charset="0"/>
                <a:cs typeface="Times New Roman" panose="02020603050405020304" pitchFamily="18" charset="0"/>
              </a:rPr>
              <a:t>2. </a:t>
            </a:r>
            <a:r>
              <a:rPr kumimoji="0" lang="ru-RU" sz="26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Построение и реализация </a:t>
            </a:r>
            <a:r>
              <a:rPr kumimoji="0" lang="ru-RU" sz="2600" b="1"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педагогического </a:t>
            </a:r>
            <a:r>
              <a:rPr kumimoji="0" lang="ru-RU" sz="26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модуля (базовый процесс деятельности):</a:t>
            </a:r>
          </a:p>
          <a:p>
            <a:pPr marL="342900" marR="0" lvl="0" indent="450215" algn="just" defTabSz="457200" rtl="0" eaLnBrk="1" fontAlgn="auto" latinLnBrk="0" hangingPunct="1">
              <a:lnSpc>
                <a:spcPct val="115000"/>
              </a:lnSpc>
              <a:spcBef>
                <a:spcPts val="1000"/>
              </a:spcBef>
              <a:spcAft>
                <a:spcPts val="800"/>
              </a:spcAft>
              <a:buClr>
                <a:srgbClr val="A53010"/>
              </a:buClr>
              <a:buSzTx/>
              <a:buFont typeface="Wingdings 3" charset="2"/>
              <a:buChar char=""/>
              <a:tabLst/>
              <a:defRPr/>
            </a:pPr>
            <a:r>
              <a:rPr kumimoji="0" lang="ru-RU" sz="26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 2.1. Проектирование и </a:t>
            </a:r>
            <a:r>
              <a:rPr kumimoji="0" lang="ru-RU" sz="2600" b="1"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реализация программ </a:t>
            </a:r>
            <a:r>
              <a:rPr kumimoji="0" lang="ru-RU" sz="26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(муниципальных, институциональных) перевода образовательных организаций с низкими результатами подготовки обучающихся и находящихся в сложных социальных условиях в эффективный режим развития.</a:t>
            </a:r>
          </a:p>
          <a:p>
            <a:pPr marL="342900" marR="0" lvl="0" indent="450215" algn="just" defTabSz="457200" rtl="0" eaLnBrk="1" fontAlgn="auto" latinLnBrk="0" hangingPunct="1">
              <a:lnSpc>
                <a:spcPct val="115000"/>
              </a:lnSpc>
              <a:spcBef>
                <a:spcPts val="1000"/>
              </a:spcBef>
              <a:spcAft>
                <a:spcPts val="800"/>
              </a:spcAft>
              <a:buClr>
                <a:srgbClr val="A53010"/>
              </a:buClr>
              <a:buSzTx/>
              <a:buFont typeface="Wingdings 3" charset="2"/>
              <a:buChar char=""/>
              <a:tabLst/>
              <a:defRPr/>
            </a:pPr>
            <a:r>
              <a:rPr kumimoji="0" lang="ru-RU" sz="26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2.2. Проектирование и </a:t>
            </a:r>
            <a:r>
              <a:rPr kumimoji="0" lang="ru-RU" sz="2600" b="1"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реализация сетевых программ </a:t>
            </a:r>
            <a:r>
              <a:rPr kumimoji="0" lang="ru-RU" sz="26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совместной работы школ с низкими и высокими результатами подготовки обучающихся (</a:t>
            </a:r>
            <a:r>
              <a:rPr kumimoji="0" lang="ru-RU" sz="2600" b="1"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руководители, педагоги, дети, родители</a:t>
            </a:r>
            <a:r>
              <a:rPr kumimoji="0" lang="ru-RU" sz="26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 как составляющей программ перевода образовательных организаций в эффективный режим работы.</a:t>
            </a:r>
          </a:p>
          <a:p>
            <a:pPr marL="342900" marR="0" lvl="0" indent="450215" algn="just" defTabSz="457200" rtl="0" eaLnBrk="1" fontAlgn="auto" latinLnBrk="0" hangingPunct="1">
              <a:lnSpc>
                <a:spcPct val="115000"/>
              </a:lnSpc>
              <a:spcBef>
                <a:spcPts val="1000"/>
              </a:spcBef>
              <a:spcAft>
                <a:spcPts val="800"/>
              </a:spcAft>
              <a:buClr>
                <a:srgbClr val="A53010"/>
              </a:buClr>
              <a:buSzTx/>
              <a:buFont typeface="Wingdings 3" charset="2"/>
              <a:buChar char=""/>
              <a:tabLst/>
              <a:defRPr/>
            </a:pPr>
            <a:endParaRPr kumimoji="0" lang="ru-RU" sz="26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endParaRPr>
          </a:p>
          <a:p>
            <a:endParaRPr lang="ru-RU" dirty="0">
              <a:latin typeface="+mj-lt"/>
            </a:endParaRPr>
          </a:p>
        </p:txBody>
      </p:sp>
    </p:spTree>
    <p:extLst>
      <p:ext uri="{BB962C8B-B14F-4D97-AF65-F5344CB8AC3E}">
        <p14:creationId xmlns:p14="http://schemas.microsoft.com/office/powerpoint/2010/main" val="1889719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22A67E-E620-409D-8383-304BD221A55E}"/>
              </a:ext>
            </a:extLst>
          </p:cNvPr>
          <p:cNvSpPr>
            <a:spLocks noGrp="1"/>
          </p:cNvSpPr>
          <p:nvPr>
            <p:ph type="title"/>
          </p:nvPr>
        </p:nvSpPr>
        <p:spPr/>
        <p:txBody>
          <a:bodyPr/>
          <a:lstStyle/>
          <a:p>
            <a:pPr algn="ctr"/>
            <a:r>
              <a:rPr lang="ru-RU" dirty="0"/>
              <a:t>Инновационная региональная программа: этапы</a:t>
            </a:r>
          </a:p>
        </p:txBody>
      </p:sp>
      <p:sp>
        <p:nvSpPr>
          <p:cNvPr id="3" name="Объект 2">
            <a:extLst>
              <a:ext uri="{FF2B5EF4-FFF2-40B4-BE49-F238E27FC236}">
                <a16:creationId xmlns:a16="http://schemas.microsoft.com/office/drawing/2014/main" id="{A9C35D37-809A-4B39-B0C3-C3AD76A79595}"/>
              </a:ext>
            </a:extLst>
          </p:cNvPr>
          <p:cNvSpPr>
            <a:spLocks noGrp="1"/>
          </p:cNvSpPr>
          <p:nvPr>
            <p:ph idx="1"/>
          </p:nvPr>
        </p:nvSpPr>
        <p:spPr>
          <a:xfrm>
            <a:off x="581192" y="2133600"/>
            <a:ext cx="11248858" cy="4419600"/>
          </a:xfrm>
        </p:spPr>
        <p:txBody>
          <a:bodyPr>
            <a:normAutofit fontScale="92500" lnSpcReduction="10000"/>
          </a:bodyPr>
          <a:lstStyle/>
          <a:p>
            <a:pPr marL="342900" marR="0" lvl="0" indent="450215" algn="just" defTabSz="457200" rtl="0" eaLnBrk="1" fontAlgn="auto" latinLnBrk="0" hangingPunct="1">
              <a:lnSpc>
                <a:spcPct val="115000"/>
              </a:lnSpc>
              <a:spcBef>
                <a:spcPts val="1000"/>
              </a:spcBef>
              <a:spcAft>
                <a:spcPts val="800"/>
              </a:spcAft>
              <a:buClr>
                <a:srgbClr val="A53010"/>
              </a:buClr>
              <a:buSzTx/>
              <a:buFont typeface="Wingdings 3" charset="2"/>
              <a:buChar char=""/>
              <a:tabLst/>
              <a:defRPr/>
            </a:pPr>
            <a:r>
              <a:rPr kumimoji="0" lang="ru-RU" sz="22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3. Построение и реализация </a:t>
            </a:r>
            <a:r>
              <a:rPr kumimoji="0" lang="ru-RU" sz="2200" b="1"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управленческого </a:t>
            </a:r>
            <a:r>
              <a:rPr kumimoji="0" lang="ru-RU" sz="22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модуля:</a:t>
            </a:r>
          </a:p>
          <a:p>
            <a:pPr marL="342900" marR="0" lvl="0" indent="450215" algn="just" defTabSz="457200" rtl="0" eaLnBrk="1" fontAlgn="auto" latinLnBrk="0" hangingPunct="1">
              <a:lnSpc>
                <a:spcPct val="115000"/>
              </a:lnSpc>
              <a:spcBef>
                <a:spcPts val="1000"/>
              </a:spcBef>
              <a:spcAft>
                <a:spcPts val="800"/>
              </a:spcAft>
              <a:buClr>
                <a:srgbClr val="A53010"/>
              </a:buClr>
              <a:buSzTx/>
              <a:buFont typeface="Wingdings 3" charset="2"/>
              <a:buChar char=""/>
              <a:tabLst/>
              <a:defRPr/>
            </a:pPr>
            <a:r>
              <a:rPr kumimoji="0" lang="ru-RU" sz="22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3.1. Разработка и </a:t>
            </a:r>
            <a:r>
              <a:rPr kumimoji="0" lang="ru-RU" sz="2200" b="1"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введение в действие организационных механизмов </a:t>
            </a:r>
            <a:r>
              <a:rPr kumimoji="0" lang="ru-RU" sz="22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сетевого наставничества в условиях реализации полного управленческого цикла, в том числе с участием социальных партнёров. </a:t>
            </a:r>
          </a:p>
          <a:p>
            <a:pPr marL="342900" marR="0" lvl="0" indent="449580" algn="just" defTabSz="457200" rtl="0" eaLnBrk="1" fontAlgn="auto" latinLnBrk="0" hangingPunct="1">
              <a:lnSpc>
                <a:spcPct val="115000"/>
              </a:lnSpc>
              <a:spcBef>
                <a:spcPts val="1000"/>
              </a:spcBef>
              <a:spcAft>
                <a:spcPts val="800"/>
              </a:spcAft>
              <a:buClr>
                <a:srgbClr val="A53010"/>
              </a:buClr>
              <a:buSzTx/>
              <a:buFont typeface="Wingdings 3" charset="2"/>
              <a:buChar char=""/>
              <a:tabLst/>
              <a:defRPr/>
            </a:pPr>
            <a:r>
              <a:rPr kumimoji="0" lang="ru-RU" sz="22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3.2. Организация работы </a:t>
            </a:r>
            <a:r>
              <a:rPr kumimoji="0" lang="ru-RU" sz="2200" b="1"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региональной и муниципальных организационных структур </a:t>
            </a:r>
            <a:r>
              <a:rPr kumimoji="0" lang="ru-RU" sz="22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по реализации механизмов сетевого наставничества.</a:t>
            </a:r>
          </a:p>
          <a:p>
            <a:pPr marL="342900" marR="0" lvl="0" indent="449580" algn="just" defTabSz="457200" rtl="0" eaLnBrk="1" fontAlgn="auto" latinLnBrk="0" hangingPunct="1">
              <a:lnSpc>
                <a:spcPct val="115000"/>
              </a:lnSpc>
              <a:spcBef>
                <a:spcPts val="1000"/>
              </a:spcBef>
              <a:spcAft>
                <a:spcPts val="800"/>
              </a:spcAft>
              <a:buClr>
                <a:srgbClr val="A53010"/>
              </a:buClr>
              <a:buSzTx/>
              <a:buFont typeface="Wingdings 3" charset="2"/>
              <a:buChar char=""/>
              <a:tabLst/>
              <a:defRPr/>
            </a:pPr>
            <a:r>
              <a:rPr kumimoji="0" lang="ru-RU" sz="22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4.    Построение и реализация </a:t>
            </a:r>
            <a:r>
              <a:rPr kumimoji="0" lang="ru-RU" sz="2200" b="1"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обеспечивающего</a:t>
            </a:r>
            <a:r>
              <a:rPr kumimoji="0" lang="ru-RU" sz="22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 модуля: </a:t>
            </a:r>
          </a:p>
          <a:p>
            <a:pPr marL="342900" marR="0" lvl="0" indent="449580" algn="just" defTabSz="457200" rtl="0" eaLnBrk="1" fontAlgn="auto" latinLnBrk="0" hangingPunct="1">
              <a:lnSpc>
                <a:spcPct val="115000"/>
              </a:lnSpc>
              <a:spcBef>
                <a:spcPts val="1000"/>
              </a:spcBef>
              <a:spcAft>
                <a:spcPts val="800"/>
              </a:spcAft>
              <a:buClr>
                <a:srgbClr val="A53010"/>
              </a:buClr>
              <a:buSzTx/>
              <a:buFont typeface="Wingdings 3" charset="2"/>
              <a:buChar char=""/>
              <a:tabLst/>
              <a:defRPr/>
            </a:pPr>
            <a:r>
              <a:rPr kumimoji="0" lang="ru-RU" sz="22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4.1. Привлечение всех видов ресурсов для реализации программы инновационной деятельности, в том числе </a:t>
            </a:r>
            <a:r>
              <a:rPr kumimoji="0" lang="ru-RU" sz="2200" b="1"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решение проблем повышения компетентности </a:t>
            </a:r>
            <a:r>
              <a:rPr kumimoji="0" lang="ru-RU" sz="2200" b="0" i="0" u="none" strike="noStrike" kern="1200" cap="none" spc="0" normalizeH="0" baseline="0" noProof="0" dirty="0">
                <a:ln>
                  <a:noFill/>
                </a:ln>
                <a:effectLst/>
                <a:uLnTx/>
                <a:uFillTx/>
                <a:latin typeface="+mj-lt"/>
                <a:ea typeface="Calibri" panose="020F0502020204030204" pitchFamily="34" charset="0"/>
                <a:cs typeface="Times New Roman" panose="02020603050405020304" pitchFamily="18" charset="0"/>
              </a:rPr>
              <a:t>всех субъектов взаимодействия с целью предупреждения возможных рисков и вариантов их преодоления</a:t>
            </a:r>
            <a:r>
              <a:rPr kumimoji="0" lang="ru-RU" sz="2200" b="0" i="0" u="none" strike="noStrike" kern="1200" cap="none" spc="0" normalizeH="0" baseline="0" noProof="0" dirty="0">
                <a:ln>
                  <a:noFill/>
                </a:ln>
                <a:solidFill>
                  <a:prstClr val="black">
                    <a:lumMod val="75000"/>
                    <a:lumOff val="25000"/>
                  </a:prstClr>
                </a:solidFill>
                <a:effectLst/>
                <a:uLnTx/>
                <a:uFillTx/>
                <a:latin typeface="+mj-lt"/>
                <a:ea typeface="Calibri" panose="020F0502020204030204" pitchFamily="34" charset="0"/>
                <a:cs typeface="Times New Roman" panose="02020603050405020304" pitchFamily="18" charset="0"/>
              </a:rPr>
              <a:t>.</a:t>
            </a:r>
            <a:r>
              <a:rPr kumimoji="0" lang="ru-RU" sz="2200" b="1" i="0" u="none" strike="noStrike" kern="1200" cap="none" spc="0" normalizeH="0" baseline="0" noProof="0" dirty="0">
                <a:ln>
                  <a:noFill/>
                </a:ln>
                <a:solidFill>
                  <a:prstClr val="black">
                    <a:lumMod val="75000"/>
                    <a:lumOff val="25000"/>
                  </a:prstClr>
                </a:solidFill>
                <a:effectLst/>
                <a:uLnTx/>
                <a:uFillTx/>
                <a:latin typeface="+mj-lt"/>
                <a:ea typeface="Calibri" panose="020F0502020204030204" pitchFamily="34" charset="0"/>
                <a:cs typeface="Times New Roman" panose="02020603050405020304" pitchFamily="18" charset="0"/>
              </a:rPr>
              <a:t> </a:t>
            </a:r>
            <a:endParaRPr kumimoji="0" lang="ru-RU" sz="2200" b="0" i="0" u="none" strike="noStrike" kern="1200" cap="none" spc="0" normalizeH="0" baseline="0" noProof="0" dirty="0">
              <a:ln>
                <a:noFill/>
              </a:ln>
              <a:solidFill>
                <a:prstClr val="black">
                  <a:lumMod val="75000"/>
                  <a:lumOff val="25000"/>
                </a:prstClr>
              </a:solidFill>
              <a:effectLst/>
              <a:uLnTx/>
              <a:uFillTx/>
              <a:latin typeface="+mj-lt"/>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61507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4CA45F-03A1-47DE-B6F1-52C71BF0AA71}"/>
              </a:ext>
            </a:extLst>
          </p:cNvPr>
          <p:cNvSpPr>
            <a:spLocks noGrp="1"/>
          </p:cNvSpPr>
          <p:nvPr>
            <p:ph type="title"/>
          </p:nvPr>
        </p:nvSpPr>
        <p:spPr/>
        <p:txBody>
          <a:bodyPr/>
          <a:lstStyle/>
          <a:p>
            <a:pPr algn="ctr"/>
            <a:r>
              <a:rPr lang="ru-RU" dirty="0"/>
              <a:t>Инновационная региональная программа: критерии</a:t>
            </a:r>
          </a:p>
        </p:txBody>
      </p:sp>
      <p:sp>
        <p:nvSpPr>
          <p:cNvPr id="3" name="Объект 2">
            <a:extLst>
              <a:ext uri="{FF2B5EF4-FFF2-40B4-BE49-F238E27FC236}">
                <a16:creationId xmlns:a16="http://schemas.microsoft.com/office/drawing/2014/main" id="{6DA2519A-C354-4B96-8174-DC94B4153216}"/>
              </a:ext>
            </a:extLst>
          </p:cNvPr>
          <p:cNvSpPr>
            <a:spLocks noGrp="1"/>
          </p:cNvSpPr>
          <p:nvPr>
            <p:ph idx="1"/>
          </p:nvPr>
        </p:nvSpPr>
        <p:spPr>
          <a:xfrm>
            <a:off x="581192" y="2133600"/>
            <a:ext cx="11382208" cy="4724400"/>
          </a:xfrm>
        </p:spPr>
        <p:txBody>
          <a:bodyPr>
            <a:normAutofit fontScale="85000" lnSpcReduction="20000"/>
          </a:bodyPr>
          <a:lstStyle/>
          <a:p>
            <a:pPr marL="742950" lvl="1" indent="-285750" algn="just">
              <a:lnSpc>
                <a:spcPct val="115000"/>
              </a:lnSpc>
              <a:buFont typeface="+mj-lt"/>
              <a:buAutoNum type="arabicPeriod"/>
              <a:tabLst>
                <a:tab pos="914400" algn="l"/>
              </a:tabLst>
            </a:pPr>
            <a:r>
              <a:rPr lang="ru-RU" sz="1900" b="1" dirty="0">
                <a:effectLst/>
                <a:latin typeface="+mj-lt"/>
                <a:ea typeface="Calibri" panose="020F0502020204030204" pitchFamily="34" charset="0"/>
                <a:cs typeface="Times New Roman" panose="02020603050405020304" pitchFamily="18" charset="0"/>
              </a:rPr>
              <a:t>Адекватность диагностики </a:t>
            </a:r>
            <a:r>
              <a:rPr lang="ru-RU" sz="1900" dirty="0">
                <a:effectLst/>
                <a:latin typeface="+mj-lt"/>
                <a:ea typeface="Calibri" panose="020F0502020204030204" pitchFamily="34" charset="0"/>
                <a:cs typeface="Times New Roman" panose="02020603050405020304" pitchFamily="18" charset="0"/>
              </a:rPr>
              <a:t>(критерии и показатели) организации сетевого наставничества требованиям обязательного учета социокультурного контекста работы образовательных организаций, всех составляющих компонентов перевода школ с низкими результатами подготовки детей в эффективный режим работы (результаты, образовательный процесс, среда, управление).</a:t>
            </a:r>
          </a:p>
          <a:p>
            <a:pPr marL="742950" lvl="1" indent="-285750" algn="just">
              <a:lnSpc>
                <a:spcPct val="115000"/>
              </a:lnSpc>
              <a:buFont typeface="+mj-lt"/>
              <a:buAutoNum type="arabicPeriod"/>
              <a:tabLst>
                <a:tab pos="914400" algn="l"/>
              </a:tabLst>
            </a:pPr>
            <a:r>
              <a:rPr lang="ru-RU" sz="1900" b="1" dirty="0">
                <a:effectLst/>
                <a:latin typeface="+mj-lt"/>
                <a:ea typeface="Calibri" panose="020F0502020204030204" pitchFamily="34" charset="0"/>
                <a:cs typeface="Times New Roman" panose="02020603050405020304" pitchFamily="18" charset="0"/>
              </a:rPr>
              <a:t>Разработанность организационных механизмов </a:t>
            </a:r>
            <a:r>
              <a:rPr lang="ru-RU" sz="1900" dirty="0">
                <a:effectLst/>
                <a:latin typeface="+mj-lt"/>
                <a:ea typeface="Calibri" panose="020F0502020204030204" pitchFamily="34" charset="0"/>
                <a:cs typeface="Times New Roman" panose="02020603050405020304" pitchFamily="18" charset="0"/>
              </a:rPr>
              <a:t>сетевого наставничества с учетом выбранных моделей сетевого взаимодействия образовательных организаций и социального партнерства.</a:t>
            </a:r>
          </a:p>
          <a:p>
            <a:pPr marL="742950" lvl="1" indent="-285750" algn="just">
              <a:lnSpc>
                <a:spcPct val="115000"/>
              </a:lnSpc>
              <a:buFont typeface="+mj-lt"/>
              <a:buAutoNum type="arabicPeriod"/>
              <a:tabLst>
                <a:tab pos="914400" algn="l"/>
              </a:tabLst>
            </a:pPr>
            <a:r>
              <a:rPr lang="ru-RU" sz="1900" b="1" dirty="0">
                <a:effectLst/>
                <a:latin typeface="+mj-lt"/>
                <a:ea typeface="Calibri" panose="020F0502020204030204" pitchFamily="34" charset="0"/>
                <a:cs typeface="Times New Roman" panose="02020603050405020304" pitchFamily="18" charset="0"/>
              </a:rPr>
              <a:t>Упорядоченность и согласованность </a:t>
            </a:r>
            <a:r>
              <a:rPr lang="ru-RU" sz="1900" dirty="0">
                <a:effectLst/>
                <a:latin typeface="+mj-lt"/>
                <a:ea typeface="Calibri" panose="020F0502020204030204" pitchFamily="34" charset="0"/>
                <a:cs typeface="Times New Roman" panose="02020603050405020304" pitchFamily="18" charset="0"/>
              </a:rPr>
              <a:t>действия матричных  организационных структур. </a:t>
            </a:r>
          </a:p>
          <a:p>
            <a:pPr marL="742950" lvl="1" indent="-285750" algn="just">
              <a:lnSpc>
                <a:spcPct val="115000"/>
              </a:lnSpc>
              <a:buFont typeface="+mj-lt"/>
              <a:buAutoNum type="arabicPeriod"/>
              <a:tabLst>
                <a:tab pos="914400" algn="l"/>
              </a:tabLst>
            </a:pPr>
            <a:r>
              <a:rPr lang="ru-RU" sz="1900" b="1" dirty="0">
                <a:effectLst/>
                <a:latin typeface="+mj-lt"/>
                <a:ea typeface="Calibri" panose="020F0502020204030204" pitchFamily="34" charset="0"/>
                <a:cs typeface="Times New Roman" panose="02020603050405020304" pitchFamily="18" charset="0"/>
              </a:rPr>
              <a:t>Разработанность </a:t>
            </a:r>
            <a:r>
              <a:rPr lang="ru-RU" sz="1900" dirty="0">
                <a:effectLst/>
                <a:latin typeface="+mj-lt"/>
                <a:ea typeface="Calibri" panose="020F0502020204030204" pitchFamily="34" charset="0"/>
                <a:cs typeface="Times New Roman" panose="02020603050405020304" pitchFamily="18" charset="0"/>
              </a:rPr>
              <a:t>муниципальных и институциональных </a:t>
            </a:r>
            <a:r>
              <a:rPr lang="ru-RU" sz="1900" b="1" dirty="0">
                <a:effectLst/>
                <a:latin typeface="+mj-lt"/>
                <a:ea typeface="Calibri" panose="020F0502020204030204" pitchFamily="34" charset="0"/>
                <a:cs typeface="Times New Roman" panose="02020603050405020304" pitchFamily="18" charset="0"/>
              </a:rPr>
              <a:t>программ по переводу </a:t>
            </a:r>
            <a:r>
              <a:rPr lang="ru-RU" sz="1900" dirty="0">
                <a:effectLst/>
                <a:latin typeface="+mj-lt"/>
                <a:ea typeface="Calibri" panose="020F0502020204030204" pitchFamily="34" charset="0"/>
                <a:cs typeface="Times New Roman" panose="02020603050405020304" pitchFamily="18" charset="0"/>
              </a:rPr>
              <a:t>школ с низкими результатами подготовки обучающихся в эффективный режим развития.</a:t>
            </a:r>
          </a:p>
          <a:p>
            <a:pPr marL="742950" lvl="1" indent="-285750" algn="just">
              <a:lnSpc>
                <a:spcPct val="115000"/>
              </a:lnSpc>
              <a:buFont typeface="+mj-lt"/>
              <a:buAutoNum type="arabicPeriod"/>
              <a:tabLst>
                <a:tab pos="914400" algn="l"/>
              </a:tabLst>
            </a:pPr>
            <a:r>
              <a:rPr lang="ru-RU" sz="1900" b="1" dirty="0">
                <a:effectLst/>
                <a:latin typeface="+mj-lt"/>
                <a:ea typeface="Calibri" panose="020F0502020204030204" pitchFamily="34" charset="0"/>
                <a:cs typeface="Times New Roman" panose="02020603050405020304" pitchFamily="18" charset="0"/>
              </a:rPr>
              <a:t>Разработанность сетевых программ по осуществлению сетевого наставничества образовательных организаций на основе выбранных сетевых моделей.</a:t>
            </a:r>
          </a:p>
          <a:p>
            <a:pPr marL="742950" lvl="1" indent="-285750" algn="just">
              <a:lnSpc>
                <a:spcPct val="115000"/>
              </a:lnSpc>
              <a:buFont typeface="+mj-lt"/>
              <a:buAutoNum type="arabicPeriod"/>
              <a:tabLst>
                <a:tab pos="914400" algn="l"/>
              </a:tabLst>
            </a:pPr>
            <a:r>
              <a:rPr lang="ru-RU" sz="1900" b="1" dirty="0">
                <a:effectLst/>
                <a:latin typeface="+mj-lt"/>
                <a:ea typeface="Calibri" panose="020F0502020204030204" pitchFamily="34" charset="0"/>
                <a:cs typeface="Times New Roman" panose="02020603050405020304" pitchFamily="18" charset="0"/>
              </a:rPr>
              <a:t>Оптимальность </a:t>
            </a:r>
            <a:r>
              <a:rPr lang="ru-RU" sz="1900" dirty="0">
                <a:effectLst/>
                <a:latin typeface="+mj-lt"/>
                <a:ea typeface="Calibri" panose="020F0502020204030204" pitchFamily="34" charset="0"/>
                <a:cs typeface="Times New Roman" panose="02020603050405020304" pitchFamily="18" charset="0"/>
              </a:rPr>
              <a:t>ресурсного обеспечения. </a:t>
            </a:r>
          </a:p>
          <a:p>
            <a:pPr marL="742950" lvl="1" indent="-285750" algn="just">
              <a:lnSpc>
                <a:spcPct val="115000"/>
              </a:lnSpc>
              <a:buFont typeface="+mj-lt"/>
              <a:buAutoNum type="arabicPeriod"/>
              <a:tabLst>
                <a:tab pos="914400" algn="l"/>
              </a:tabLst>
            </a:pPr>
            <a:r>
              <a:rPr lang="ru-RU" sz="1900" b="1" dirty="0">
                <a:effectLst/>
                <a:latin typeface="+mj-lt"/>
                <a:ea typeface="Calibri" panose="020F0502020204030204" pitchFamily="34" charset="0"/>
                <a:cs typeface="Times New Roman" panose="02020603050405020304" pitchFamily="18" charset="0"/>
              </a:rPr>
              <a:t>Повышение качества подготовки </a:t>
            </a:r>
            <a:r>
              <a:rPr lang="ru-RU" sz="1900" dirty="0">
                <a:effectLst/>
                <a:latin typeface="+mj-lt"/>
                <a:ea typeface="Calibri" panose="020F0502020204030204" pitchFamily="34" charset="0"/>
                <a:cs typeface="Times New Roman" panose="02020603050405020304" pitchFamily="18" charset="0"/>
              </a:rPr>
              <a:t>обучающихся в школах с низкими результатами, находящихся в сложных социокультурных условиях.</a:t>
            </a:r>
          </a:p>
          <a:p>
            <a:pPr marL="742950" lvl="1" indent="-285750" algn="just">
              <a:lnSpc>
                <a:spcPct val="115000"/>
              </a:lnSpc>
              <a:spcAft>
                <a:spcPts val="800"/>
              </a:spcAft>
              <a:buFont typeface="+mj-lt"/>
              <a:buAutoNum type="arabicPeriod"/>
              <a:tabLst>
                <a:tab pos="914400" algn="l"/>
              </a:tabLst>
            </a:pPr>
            <a:r>
              <a:rPr lang="ru-RU" sz="1900" b="1" dirty="0">
                <a:effectLst/>
                <a:latin typeface="+mj-lt"/>
                <a:ea typeface="Calibri" panose="020F0502020204030204" pitchFamily="34" charset="0"/>
                <a:cs typeface="Times New Roman" panose="02020603050405020304" pitchFamily="18" charset="0"/>
              </a:rPr>
              <a:t>Удовлетворенность </a:t>
            </a:r>
            <a:r>
              <a:rPr lang="ru-RU" sz="1900" dirty="0">
                <a:effectLst/>
                <a:latin typeface="+mj-lt"/>
                <a:ea typeface="Calibri" panose="020F0502020204030204" pitchFamily="34" charset="0"/>
                <a:cs typeface="Times New Roman" panose="02020603050405020304" pitchFamily="18" charset="0"/>
              </a:rPr>
              <a:t>всех субъектов образовательных отношений  совместной работой и её результатами.   </a:t>
            </a:r>
          </a:p>
          <a:p>
            <a:endParaRPr lang="ru-RU" dirty="0"/>
          </a:p>
        </p:txBody>
      </p:sp>
    </p:spTree>
    <p:extLst>
      <p:ext uri="{BB962C8B-B14F-4D97-AF65-F5344CB8AC3E}">
        <p14:creationId xmlns:p14="http://schemas.microsoft.com/office/powerpoint/2010/main" val="2341429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Глоссарий инновационной программы</a:t>
            </a:r>
          </a:p>
        </p:txBody>
      </p:sp>
      <p:sp>
        <p:nvSpPr>
          <p:cNvPr id="3" name="Объект 2"/>
          <p:cNvSpPr>
            <a:spLocks noGrp="1"/>
          </p:cNvSpPr>
          <p:nvPr>
            <p:ph idx="1"/>
          </p:nvPr>
        </p:nvSpPr>
        <p:spPr>
          <a:xfrm>
            <a:off x="581192" y="2180496"/>
            <a:ext cx="11029615" cy="4441977"/>
          </a:xfrm>
        </p:spPr>
        <p:txBody>
          <a:bodyPr>
            <a:normAutofit fontScale="85000" lnSpcReduction="20000"/>
          </a:bodyPr>
          <a:lstStyle/>
          <a:p>
            <a:pPr lvl="0">
              <a:buClr>
                <a:srgbClr val="A53010"/>
              </a:buClr>
            </a:pPr>
            <a:r>
              <a:rPr lang="ru-RU" sz="2400" dirty="0"/>
              <a:t>Наставничество</a:t>
            </a:r>
          </a:p>
          <a:p>
            <a:pPr lvl="0">
              <a:buClr>
                <a:srgbClr val="A53010"/>
              </a:buClr>
            </a:pPr>
            <a:r>
              <a:rPr lang="ru-RU" sz="2400" dirty="0"/>
              <a:t>Сетевое наставничество</a:t>
            </a:r>
          </a:p>
          <a:p>
            <a:endParaRPr lang="ru-RU" sz="2400" dirty="0"/>
          </a:p>
          <a:p>
            <a:r>
              <a:rPr lang="ru-RU" sz="2400" dirty="0"/>
              <a:t>Школы с низкими (высокими) результатами подготовки обучающихся</a:t>
            </a:r>
          </a:p>
          <a:p>
            <a:r>
              <a:rPr lang="ru-RU" sz="2400" dirty="0"/>
              <a:t>Эффективная школа</a:t>
            </a:r>
          </a:p>
          <a:p>
            <a:r>
              <a:rPr lang="ru-RU" sz="2400" dirty="0"/>
              <a:t>Программа перехода в эффективный режим развития</a:t>
            </a:r>
          </a:p>
          <a:p>
            <a:endParaRPr lang="ru-RU" sz="2400" dirty="0"/>
          </a:p>
          <a:p>
            <a:r>
              <a:rPr lang="ru-RU" sz="2400" dirty="0"/>
              <a:t>Стратегическое партнерство</a:t>
            </a:r>
          </a:p>
          <a:p>
            <a:r>
              <a:rPr lang="ru-RU" sz="2400" dirty="0"/>
              <a:t>Сетевое взаимодействие, организационные модели (концентрированные, распределенные)</a:t>
            </a:r>
          </a:p>
          <a:p>
            <a:r>
              <a:rPr lang="ru-RU" sz="2400" dirty="0"/>
              <a:t>Организационные механизмы</a:t>
            </a:r>
          </a:p>
          <a:p>
            <a:r>
              <a:rPr lang="ru-RU" sz="2400" dirty="0"/>
              <a:t>Матричные структуры</a:t>
            </a:r>
          </a:p>
          <a:p>
            <a:endParaRPr lang="ru-RU" dirty="0"/>
          </a:p>
        </p:txBody>
      </p:sp>
    </p:spTree>
    <p:extLst>
      <p:ext uri="{BB962C8B-B14F-4D97-AF65-F5344CB8AC3E}">
        <p14:creationId xmlns:p14="http://schemas.microsoft.com/office/powerpoint/2010/main" val="822968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67C652-8D92-4FDE-B26F-E846229FF068}"/>
              </a:ext>
            </a:extLst>
          </p:cNvPr>
          <p:cNvSpPr>
            <a:spLocks noGrp="1"/>
          </p:cNvSpPr>
          <p:nvPr>
            <p:ph type="title"/>
          </p:nvPr>
        </p:nvSpPr>
        <p:spPr/>
        <p:txBody>
          <a:bodyPr/>
          <a:lstStyle/>
          <a:p>
            <a:pPr algn="ctr"/>
            <a:r>
              <a:rPr lang="ru-RU" dirty="0"/>
              <a:t>Дорожная карта реализации </a:t>
            </a:r>
            <a:r>
              <a:rPr lang="ru-RU"/>
              <a:t>инновационной программы на 2022 год</a:t>
            </a:r>
          </a:p>
        </p:txBody>
      </p:sp>
      <p:sp>
        <p:nvSpPr>
          <p:cNvPr id="3" name="Объект 2">
            <a:extLst>
              <a:ext uri="{FF2B5EF4-FFF2-40B4-BE49-F238E27FC236}">
                <a16:creationId xmlns:a16="http://schemas.microsoft.com/office/drawing/2014/main" id="{338559B2-39A6-4A4D-A0A6-F86900787E7B}"/>
              </a:ext>
            </a:extLst>
          </p:cNvPr>
          <p:cNvSpPr>
            <a:spLocks noGrp="1"/>
          </p:cNvSpPr>
          <p:nvPr>
            <p:ph idx="1"/>
          </p:nvPr>
        </p:nvSpPr>
        <p:spPr/>
        <p:txBody>
          <a:bodyPr>
            <a:normAutofit/>
          </a:bodyPr>
          <a:lstStyle/>
          <a:p>
            <a:r>
              <a:rPr lang="ru-RU" sz="3200" b="1" dirty="0">
                <a:hlinkClick r:id="rId2" action="ppaction://hlinkfile"/>
              </a:rPr>
              <a:t>Региональная Дорожная карта по сопровождению муниципальных сетевых команд по реализации РИП (сетевое наставничество).docx</a:t>
            </a:r>
            <a:endParaRPr lang="ru-RU" sz="3200" b="1" dirty="0"/>
          </a:p>
          <a:p>
            <a:r>
              <a:rPr lang="ru-RU" sz="3200" b="1" dirty="0"/>
              <a:t>Муниципальные дорожные карты</a:t>
            </a:r>
          </a:p>
          <a:p>
            <a:endParaRPr lang="ru-RU" sz="3200" b="1" dirty="0"/>
          </a:p>
        </p:txBody>
      </p:sp>
    </p:spTree>
    <p:extLst>
      <p:ext uri="{BB962C8B-B14F-4D97-AF65-F5344CB8AC3E}">
        <p14:creationId xmlns:p14="http://schemas.microsoft.com/office/powerpoint/2010/main" val="3491546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79BC09-498F-429C-B88A-C46F5FCBA46D}"/>
              </a:ext>
            </a:extLst>
          </p:cNvPr>
          <p:cNvSpPr>
            <a:spLocks noGrp="1"/>
          </p:cNvSpPr>
          <p:nvPr>
            <p:ph type="title"/>
          </p:nvPr>
        </p:nvSpPr>
        <p:spPr/>
        <p:txBody>
          <a:bodyPr/>
          <a:lstStyle/>
          <a:p>
            <a:r>
              <a:rPr lang="ru-RU" dirty="0"/>
              <a:t>Анализ муниципальных дорожных карт</a:t>
            </a:r>
          </a:p>
        </p:txBody>
      </p:sp>
      <p:sp>
        <p:nvSpPr>
          <p:cNvPr id="3" name="Текст 2">
            <a:extLst>
              <a:ext uri="{FF2B5EF4-FFF2-40B4-BE49-F238E27FC236}">
                <a16:creationId xmlns:a16="http://schemas.microsoft.com/office/drawing/2014/main" id="{8AA6710B-7E03-49FE-BBFE-B3953654EA69}"/>
              </a:ext>
            </a:extLst>
          </p:cNvPr>
          <p:cNvSpPr>
            <a:spLocks noGrp="1"/>
          </p:cNvSpPr>
          <p:nvPr>
            <p:ph type="body" idx="1"/>
          </p:nvPr>
        </p:nvSpPr>
        <p:spPr/>
        <p:txBody>
          <a:bodyPr/>
          <a:lstStyle/>
          <a:p>
            <a:r>
              <a:rPr lang="ru-RU" dirty="0"/>
              <a:t>Плюсы</a:t>
            </a:r>
          </a:p>
        </p:txBody>
      </p:sp>
      <p:sp>
        <p:nvSpPr>
          <p:cNvPr id="4" name="Объект 3">
            <a:extLst>
              <a:ext uri="{FF2B5EF4-FFF2-40B4-BE49-F238E27FC236}">
                <a16:creationId xmlns:a16="http://schemas.microsoft.com/office/drawing/2014/main" id="{69B1C54B-E193-40F5-878D-F8BA1BC72B04}"/>
              </a:ext>
            </a:extLst>
          </p:cNvPr>
          <p:cNvSpPr>
            <a:spLocks noGrp="1"/>
          </p:cNvSpPr>
          <p:nvPr>
            <p:ph sz="half" idx="2"/>
          </p:nvPr>
        </p:nvSpPr>
        <p:spPr/>
        <p:txBody>
          <a:bodyPr>
            <a:normAutofit lnSpcReduction="10000"/>
          </a:bodyPr>
          <a:lstStyle/>
          <a:p>
            <a:r>
              <a:rPr lang="ru-RU" dirty="0"/>
              <a:t>Дорожные карты утверждены распоряжением муниципальных органов управления образованием</a:t>
            </a:r>
          </a:p>
          <a:p>
            <a:r>
              <a:rPr lang="ru-RU" dirty="0"/>
              <a:t>Содержат мероприятия по повышению качества образования в целом по муниципальному району (совещания, диагностика выполняемых работ, заседания муниципальных Координационных советов, методических советов, методическое обучение, проверочные процедуры…) </a:t>
            </a:r>
          </a:p>
        </p:txBody>
      </p:sp>
      <p:sp>
        <p:nvSpPr>
          <p:cNvPr id="5" name="Текст 4">
            <a:extLst>
              <a:ext uri="{FF2B5EF4-FFF2-40B4-BE49-F238E27FC236}">
                <a16:creationId xmlns:a16="http://schemas.microsoft.com/office/drawing/2014/main" id="{B2B249F8-FA58-4511-B3BD-BC5B34DCA4FC}"/>
              </a:ext>
            </a:extLst>
          </p:cNvPr>
          <p:cNvSpPr>
            <a:spLocks noGrp="1"/>
          </p:cNvSpPr>
          <p:nvPr>
            <p:ph type="body" sz="quarter" idx="3"/>
          </p:nvPr>
        </p:nvSpPr>
        <p:spPr/>
        <p:txBody>
          <a:bodyPr/>
          <a:lstStyle/>
          <a:p>
            <a:r>
              <a:rPr lang="ru-RU" dirty="0"/>
              <a:t>Минусы</a:t>
            </a:r>
          </a:p>
        </p:txBody>
      </p:sp>
      <p:sp>
        <p:nvSpPr>
          <p:cNvPr id="6" name="Объект 5">
            <a:extLst>
              <a:ext uri="{FF2B5EF4-FFF2-40B4-BE49-F238E27FC236}">
                <a16:creationId xmlns:a16="http://schemas.microsoft.com/office/drawing/2014/main" id="{D8D7068B-D359-4C24-9CE6-874507887F67}"/>
              </a:ext>
            </a:extLst>
          </p:cNvPr>
          <p:cNvSpPr>
            <a:spLocks noGrp="1"/>
          </p:cNvSpPr>
          <p:nvPr>
            <p:ph sz="quarter" idx="4"/>
          </p:nvPr>
        </p:nvSpPr>
        <p:spPr/>
        <p:txBody>
          <a:bodyPr>
            <a:normAutofit/>
          </a:bodyPr>
          <a:lstStyle/>
          <a:p>
            <a:r>
              <a:rPr lang="ru-RU" dirty="0"/>
              <a:t>Не выстроена логика работы по направлениям деятельности повышения качества образования в целом по району  и по решению задач муниципального инновационного проекта, как составной части РИП «Сетевое наставничество…» </a:t>
            </a:r>
          </a:p>
          <a:p>
            <a:endParaRPr lang="ru-RU" dirty="0"/>
          </a:p>
        </p:txBody>
      </p:sp>
    </p:spTree>
    <p:extLst>
      <p:ext uri="{BB962C8B-B14F-4D97-AF65-F5344CB8AC3E}">
        <p14:creationId xmlns:p14="http://schemas.microsoft.com/office/powerpoint/2010/main" val="1596900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46B81-85C2-4CA1-A6F4-D95DB795BADF}"/>
              </a:ext>
            </a:extLst>
          </p:cNvPr>
          <p:cNvSpPr>
            <a:spLocks noGrp="1"/>
          </p:cNvSpPr>
          <p:nvPr>
            <p:ph type="title"/>
          </p:nvPr>
        </p:nvSpPr>
        <p:spPr/>
        <p:txBody>
          <a:bodyPr>
            <a:normAutofit fontScale="90000"/>
          </a:bodyPr>
          <a:lstStyle/>
          <a:p>
            <a:pPr algn="ctr"/>
            <a:r>
              <a:rPr lang="ru-RU" sz="2400" b="1" dirty="0"/>
              <a:t>Структура муниципальной дорожной карты по поддержке школ с низкими результатами подготовки обучающихся и находящихся в сложных условиях  (в зоне риска)</a:t>
            </a:r>
          </a:p>
        </p:txBody>
      </p:sp>
      <p:sp>
        <p:nvSpPr>
          <p:cNvPr id="3" name="Объект 2">
            <a:extLst>
              <a:ext uri="{FF2B5EF4-FFF2-40B4-BE49-F238E27FC236}">
                <a16:creationId xmlns:a16="http://schemas.microsoft.com/office/drawing/2014/main" id="{608AAB5F-F0A9-48CA-864C-93DE12F541E4}"/>
              </a:ext>
            </a:extLst>
          </p:cNvPr>
          <p:cNvSpPr>
            <a:spLocks noGrp="1"/>
          </p:cNvSpPr>
          <p:nvPr>
            <p:ph idx="1"/>
          </p:nvPr>
        </p:nvSpPr>
        <p:spPr/>
        <p:txBody>
          <a:bodyPr/>
          <a:lstStyle/>
          <a:p>
            <a:pPr algn="ctr"/>
            <a:r>
              <a:rPr lang="ru-RU" b="1" dirty="0"/>
              <a:t>Мероприятия по повышению качества образования в муниципальном районе согласно управленческому циклу:</a:t>
            </a:r>
          </a:p>
          <a:p>
            <a:r>
              <a:rPr lang="ru-RU" dirty="0"/>
              <a:t>Анализ результатов и выявление проблемных зон (рисковые профили);</a:t>
            </a:r>
          </a:p>
          <a:p>
            <a:r>
              <a:rPr lang="ru-RU" dirty="0"/>
              <a:t>Планирование деятельности (разработка, корректировка программ, планов…)</a:t>
            </a:r>
          </a:p>
          <a:p>
            <a:r>
              <a:rPr lang="ru-RU" dirty="0"/>
              <a:t>Организационные мероприятия (совещания, советы, рабочие группы…) </a:t>
            </a:r>
          </a:p>
          <a:p>
            <a:r>
              <a:rPr lang="ru-RU" dirty="0"/>
              <a:t>Руководство деятельностью педагогического коллектива, в том числе работа с кадрами (обучение, мотивация…)</a:t>
            </a:r>
          </a:p>
          <a:p>
            <a:r>
              <a:rPr lang="ru-RU" dirty="0"/>
              <a:t>Контроль и оценка (оценочные процедуры, диагностика, мониторинги, контрольные срезы…)</a:t>
            </a:r>
          </a:p>
          <a:p>
            <a:endParaRPr lang="ru-RU" dirty="0"/>
          </a:p>
        </p:txBody>
      </p:sp>
    </p:spTree>
    <p:extLst>
      <p:ext uri="{BB962C8B-B14F-4D97-AF65-F5344CB8AC3E}">
        <p14:creationId xmlns:p14="http://schemas.microsoft.com/office/powerpoint/2010/main" val="438773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9C4B20-01C9-4E41-85BC-77D950CC820A}"/>
              </a:ext>
            </a:extLst>
          </p:cNvPr>
          <p:cNvSpPr>
            <a:spLocks noGrp="1"/>
          </p:cNvSpPr>
          <p:nvPr>
            <p:ph type="title"/>
          </p:nvPr>
        </p:nvSpPr>
        <p:spPr/>
        <p:txBody>
          <a:bodyPr>
            <a:normAutofit fontScale="90000"/>
          </a:bodyPr>
          <a:lstStyle/>
          <a:p>
            <a:pPr algn="ctr"/>
            <a:r>
              <a:rPr lang="ru-RU" sz="2800" b="1" dirty="0"/>
              <a:t>Структура муниципальной дорожной карты по реализации инновационного проекта по сетевому наставничеству</a:t>
            </a:r>
          </a:p>
        </p:txBody>
      </p:sp>
      <p:sp>
        <p:nvSpPr>
          <p:cNvPr id="3" name="Объект 2">
            <a:extLst>
              <a:ext uri="{FF2B5EF4-FFF2-40B4-BE49-F238E27FC236}">
                <a16:creationId xmlns:a16="http://schemas.microsoft.com/office/drawing/2014/main" id="{B21FFC93-72C5-468C-9E87-EBE54C1C982C}"/>
              </a:ext>
            </a:extLst>
          </p:cNvPr>
          <p:cNvSpPr>
            <a:spLocks noGrp="1"/>
          </p:cNvSpPr>
          <p:nvPr>
            <p:ph idx="1"/>
          </p:nvPr>
        </p:nvSpPr>
        <p:spPr/>
        <p:txBody>
          <a:bodyPr/>
          <a:lstStyle/>
          <a:p>
            <a:r>
              <a:rPr lang="ru-RU" b="1" dirty="0"/>
              <a:t>Общие мероприятия </a:t>
            </a:r>
            <a:r>
              <a:rPr lang="ru-RU" dirty="0"/>
              <a:t>из региональной дорожной карты («перевод» в соответствии с мотивацией включенности в мероприятия с целью демонстрации педагогического и управленческого опыта а решения поставленных задач) </a:t>
            </a:r>
          </a:p>
          <a:p>
            <a:r>
              <a:rPr lang="ru-RU" b="1" dirty="0"/>
              <a:t>Муниципальные мероприятия</a:t>
            </a:r>
            <a:r>
              <a:rPr lang="ru-RU" dirty="0"/>
              <a:t>, спланированные в соответствии с рисковыми профилями школ  с  низкими образовательными результатами и возможностями школ-лидеров в оказании методической помощи на двух уровнях:</a:t>
            </a:r>
          </a:p>
          <a:p>
            <a:r>
              <a:rPr lang="ru-RU" b="1" dirty="0"/>
              <a:t>муниципальном;</a:t>
            </a:r>
          </a:p>
          <a:p>
            <a:r>
              <a:rPr lang="ru-RU" b="1" dirty="0"/>
              <a:t>межмуниципальном</a:t>
            </a:r>
            <a:r>
              <a:rPr lang="ru-RU" dirty="0"/>
              <a:t> (если школа-лидер является еще и куратором школы НОР из другого муниципального района по программе «500+»)</a:t>
            </a:r>
          </a:p>
        </p:txBody>
      </p:sp>
    </p:spTree>
    <p:extLst>
      <p:ext uri="{BB962C8B-B14F-4D97-AF65-F5344CB8AC3E}">
        <p14:creationId xmlns:p14="http://schemas.microsoft.com/office/powerpoint/2010/main" val="461456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16627A-298B-4752-A5D5-5ADFAE0E483A}"/>
              </a:ext>
            </a:extLst>
          </p:cNvPr>
          <p:cNvSpPr>
            <a:spLocks noGrp="1"/>
          </p:cNvSpPr>
          <p:nvPr>
            <p:ph type="title"/>
          </p:nvPr>
        </p:nvSpPr>
        <p:spPr/>
        <p:txBody>
          <a:bodyPr/>
          <a:lstStyle/>
          <a:p>
            <a:pPr algn="ctr"/>
            <a:r>
              <a:rPr lang="ru-RU" dirty="0"/>
              <a:t>Рисковые профили школ</a:t>
            </a:r>
          </a:p>
        </p:txBody>
      </p:sp>
      <p:sp>
        <p:nvSpPr>
          <p:cNvPr id="3" name="Объект 2">
            <a:extLst>
              <a:ext uri="{FF2B5EF4-FFF2-40B4-BE49-F238E27FC236}">
                <a16:creationId xmlns:a16="http://schemas.microsoft.com/office/drawing/2014/main" id="{E37D9BA5-EC0A-4AA5-8EDF-9A70A0708BDF}"/>
              </a:ext>
            </a:extLst>
          </p:cNvPr>
          <p:cNvSpPr>
            <a:spLocks noGrp="1"/>
          </p:cNvSpPr>
          <p:nvPr>
            <p:ph idx="1"/>
          </p:nvPr>
        </p:nvSpPr>
        <p:spPr/>
        <p:txBody>
          <a:bodyPr>
            <a:normAutofit fontScale="92500" lnSpcReduction="20000"/>
          </a:bodyPr>
          <a:lstStyle/>
          <a:p>
            <a:r>
              <a:rPr lang="ru-RU" sz="1800" b="1" dirty="0">
                <a:effectLst/>
                <a:latin typeface="Times New Roman" panose="02020603050405020304" pitchFamily="18" charset="0"/>
                <a:ea typeface="Calibri" panose="020F0502020204030204" pitchFamily="34" charset="0"/>
              </a:rPr>
              <a:t>Низкий уровень оснащения школ</a:t>
            </a:r>
          </a:p>
          <a:p>
            <a:r>
              <a:rPr lang="ru-RU" sz="1800" b="1" dirty="0">
                <a:effectLst/>
                <a:latin typeface="Times New Roman" panose="02020603050405020304" pitchFamily="18" charset="0"/>
                <a:ea typeface="Calibri" panose="020F0502020204030204" pitchFamily="34" charset="0"/>
              </a:rPr>
              <a:t>Дефицит педагогических кадров</a:t>
            </a:r>
          </a:p>
          <a:p>
            <a:r>
              <a:rPr lang="ru-RU" sz="2200" b="1" i="1" dirty="0">
                <a:solidFill>
                  <a:schemeClr val="accent3">
                    <a:lumMod val="75000"/>
                  </a:schemeClr>
                </a:solidFill>
                <a:effectLst/>
                <a:latin typeface="Times New Roman" panose="02020603050405020304" pitchFamily="18" charset="0"/>
                <a:ea typeface="Calibri" panose="020F0502020204030204" pitchFamily="34" charset="0"/>
              </a:rPr>
              <a:t>Недостаточная предметная и методическая компетентность педагогических работников</a:t>
            </a:r>
          </a:p>
          <a:p>
            <a:r>
              <a:rPr lang="ru-RU" sz="2200" b="1" i="1" dirty="0">
                <a:solidFill>
                  <a:schemeClr val="accent3">
                    <a:lumMod val="75000"/>
                  </a:schemeClr>
                </a:solidFill>
                <a:effectLst/>
                <a:latin typeface="Times New Roman" panose="02020603050405020304" pitchFamily="18" charset="0"/>
                <a:ea typeface="Calibri" panose="020F0502020204030204" pitchFamily="34" charset="0"/>
              </a:rPr>
              <a:t>Низкий уровень адаптивности учебного процесса</a:t>
            </a:r>
          </a:p>
          <a:p>
            <a:r>
              <a:rPr lang="ru-RU" sz="2200" b="1" i="1" dirty="0">
                <a:solidFill>
                  <a:schemeClr val="accent3">
                    <a:lumMod val="75000"/>
                  </a:schemeClr>
                </a:solidFill>
                <a:effectLst/>
                <a:latin typeface="Times New Roman" panose="02020603050405020304" pitchFamily="18" charset="0"/>
                <a:ea typeface="Calibri" panose="020F0502020204030204" pitchFamily="34" charset="0"/>
              </a:rPr>
              <a:t>Несформированность внутришкольной системы повышения квалификации</a:t>
            </a:r>
          </a:p>
          <a:p>
            <a:r>
              <a:rPr lang="ru-RU" sz="1800" b="1" dirty="0">
                <a:solidFill>
                  <a:schemeClr val="tx1"/>
                </a:solidFill>
                <a:effectLst/>
                <a:latin typeface="Times New Roman" panose="02020603050405020304" pitchFamily="18" charset="0"/>
                <a:ea typeface="Calibri" panose="020F0502020204030204" pitchFamily="34" charset="0"/>
              </a:rPr>
              <a:t>Высокая доля обучающихся с ОВЗ</a:t>
            </a:r>
          </a:p>
          <a:p>
            <a:r>
              <a:rPr lang="ru-RU" sz="1800" b="1" dirty="0">
                <a:effectLst/>
                <a:latin typeface="Times New Roman" panose="02020603050405020304" pitchFamily="18" charset="0"/>
                <a:ea typeface="Calibri" panose="020F0502020204030204" pitchFamily="34" charset="0"/>
              </a:rPr>
              <a:t>Низкое качество преодоления языковых и культурных барьеров</a:t>
            </a:r>
          </a:p>
          <a:p>
            <a:r>
              <a:rPr lang="ru-RU" sz="1800" b="1" dirty="0">
                <a:effectLst/>
                <a:latin typeface="Times New Roman" panose="02020603050405020304" pitchFamily="18" charset="0"/>
                <a:ea typeface="Calibri" panose="020F0502020204030204" pitchFamily="34" charset="0"/>
              </a:rPr>
              <a:t>Пониженный уровень качества школьной образовательной и воспитательной среды (мотивация…)</a:t>
            </a:r>
          </a:p>
          <a:p>
            <a:r>
              <a:rPr lang="ru-RU" sz="1800" b="1" dirty="0">
                <a:effectLst/>
                <a:latin typeface="Times New Roman" panose="02020603050405020304" pitchFamily="18" charset="0"/>
                <a:ea typeface="Calibri" panose="020F0502020204030204" pitchFamily="34" charset="0"/>
              </a:rPr>
              <a:t>Высокая доля обучающихся с рисками учебной неуспешности</a:t>
            </a:r>
          </a:p>
          <a:p>
            <a:r>
              <a:rPr lang="ru-RU" sz="1800" b="1" dirty="0">
                <a:effectLst/>
                <a:latin typeface="Times New Roman" panose="02020603050405020304" pitchFamily="18" charset="0"/>
                <a:ea typeface="Calibri" panose="020F0502020204030204" pitchFamily="34" charset="0"/>
              </a:rPr>
              <a:t>Низкий уровень вовлеченности родителей</a:t>
            </a:r>
            <a:endParaRPr lang="ru-RU" dirty="0"/>
          </a:p>
        </p:txBody>
      </p:sp>
    </p:spTree>
    <p:extLst>
      <p:ext uri="{BB962C8B-B14F-4D97-AF65-F5344CB8AC3E}">
        <p14:creationId xmlns:p14="http://schemas.microsoft.com/office/powerpoint/2010/main" val="2366675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B8EFC7-EEA2-41D5-98E1-1D30AA597055}"/>
              </a:ext>
            </a:extLst>
          </p:cNvPr>
          <p:cNvSpPr>
            <a:spLocks noGrp="1"/>
          </p:cNvSpPr>
          <p:nvPr>
            <p:ph type="title"/>
          </p:nvPr>
        </p:nvSpPr>
        <p:spPr/>
        <p:txBody>
          <a:bodyPr/>
          <a:lstStyle/>
          <a:p>
            <a:pPr algn="ctr"/>
            <a:r>
              <a:rPr lang="ru-RU" dirty="0"/>
              <a:t>Ответы на вопросы</a:t>
            </a:r>
          </a:p>
        </p:txBody>
      </p:sp>
      <p:sp>
        <p:nvSpPr>
          <p:cNvPr id="3" name="Объект 2">
            <a:extLst>
              <a:ext uri="{FF2B5EF4-FFF2-40B4-BE49-F238E27FC236}">
                <a16:creationId xmlns:a16="http://schemas.microsoft.com/office/drawing/2014/main" id="{70B7E5F8-E783-4378-A635-22A335F7B7BC}"/>
              </a:ext>
            </a:extLst>
          </p:cNvPr>
          <p:cNvSpPr>
            <a:spLocks noGrp="1"/>
          </p:cNvSpPr>
          <p:nvPr>
            <p:ph idx="1"/>
          </p:nvPr>
        </p:nvSpPr>
        <p:spPr/>
        <p:txBody>
          <a:bodyPr>
            <a:normAutofit/>
          </a:bodyPr>
          <a:lstStyle/>
          <a:p>
            <a:pPr algn="ctr"/>
            <a:r>
              <a:rPr lang="ru-RU" sz="3600" dirty="0"/>
              <a:t>ЗАЧЕМ?     ЧТО?    КАК?</a:t>
            </a:r>
          </a:p>
        </p:txBody>
      </p:sp>
    </p:spTree>
    <p:extLst>
      <p:ext uri="{BB962C8B-B14F-4D97-AF65-F5344CB8AC3E}">
        <p14:creationId xmlns:p14="http://schemas.microsoft.com/office/powerpoint/2010/main" val="4212890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28B190-64BE-4AA9-AA56-8064E3E79F7C}"/>
              </a:ext>
            </a:extLst>
          </p:cNvPr>
          <p:cNvSpPr>
            <a:spLocks noGrp="1"/>
          </p:cNvSpPr>
          <p:nvPr>
            <p:ph type="title"/>
          </p:nvPr>
        </p:nvSpPr>
        <p:spPr/>
        <p:txBody>
          <a:bodyPr>
            <a:normAutofit/>
          </a:bodyPr>
          <a:lstStyle/>
          <a:p>
            <a:pPr algn="ctr"/>
            <a:r>
              <a:rPr lang="ru-RU" dirty="0"/>
              <a:t>Дорожная карта реализации инновационной программы: первое полугодие</a:t>
            </a:r>
          </a:p>
        </p:txBody>
      </p:sp>
      <p:sp>
        <p:nvSpPr>
          <p:cNvPr id="3" name="Текст 2">
            <a:extLst>
              <a:ext uri="{FF2B5EF4-FFF2-40B4-BE49-F238E27FC236}">
                <a16:creationId xmlns:a16="http://schemas.microsoft.com/office/drawing/2014/main" id="{1005DE01-0156-4F47-9985-BE2219D1546B}"/>
              </a:ext>
            </a:extLst>
          </p:cNvPr>
          <p:cNvSpPr>
            <a:spLocks noGrp="1"/>
          </p:cNvSpPr>
          <p:nvPr>
            <p:ph type="body" idx="1"/>
          </p:nvPr>
        </p:nvSpPr>
        <p:spPr>
          <a:xfrm>
            <a:off x="887219" y="1997612"/>
            <a:ext cx="5087075" cy="789285"/>
          </a:xfrm>
        </p:spPr>
        <p:txBody>
          <a:bodyPr/>
          <a:lstStyle/>
          <a:p>
            <a:pPr algn="ctr"/>
            <a:r>
              <a:rPr lang="ru-RU" b="1" dirty="0"/>
              <a:t>Общие мероприятия на региональном уровне</a:t>
            </a:r>
          </a:p>
        </p:txBody>
      </p:sp>
      <p:sp>
        <p:nvSpPr>
          <p:cNvPr id="4" name="Объект 3">
            <a:extLst>
              <a:ext uri="{FF2B5EF4-FFF2-40B4-BE49-F238E27FC236}">
                <a16:creationId xmlns:a16="http://schemas.microsoft.com/office/drawing/2014/main" id="{C4AC062B-343D-473B-B6CF-11024C5FD007}"/>
              </a:ext>
            </a:extLst>
          </p:cNvPr>
          <p:cNvSpPr>
            <a:spLocks noGrp="1"/>
          </p:cNvSpPr>
          <p:nvPr>
            <p:ph sz="half" idx="2"/>
          </p:nvPr>
        </p:nvSpPr>
        <p:spPr>
          <a:xfrm>
            <a:off x="581194" y="2926052"/>
            <a:ext cx="5393100" cy="3643560"/>
          </a:xfrm>
        </p:spPr>
        <p:txBody>
          <a:bodyPr>
            <a:normAutofit fontScale="85000" lnSpcReduction="20000"/>
          </a:bodyPr>
          <a:lstStyle/>
          <a:p>
            <a:r>
              <a:rPr lang="ru-RU" sz="1800" dirty="0">
                <a:effectLst/>
                <a:latin typeface="+mj-lt"/>
                <a:ea typeface="Calibri" panose="020F0502020204030204" pitchFamily="34" charset="0"/>
              </a:rPr>
              <a:t>Организация и проведение работы по реализации </a:t>
            </a:r>
            <a:r>
              <a:rPr lang="ru-RU" sz="1800" b="1" dirty="0">
                <a:effectLst/>
                <a:latin typeface="+mj-lt"/>
                <a:ea typeface="Calibri" panose="020F0502020204030204" pitchFamily="34" charset="0"/>
              </a:rPr>
              <a:t>курса повышения квалификации</a:t>
            </a:r>
            <a:r>
              <a:rPr lang="ru-RU" sz="1800" dirty="0">
                <a:effectLst/>
                <a:latin typeface="+mj-lt"/>
                <a:ea typeface="Calibri" panose="020F0502020204030204" pitchFamily="34" charset="0"/>
              </a:rPr>
              <a:t> на тему </a:t>
            </a:r>
            <a:r>
              <a:rPr lang="ru-RU" sz="1800" dirty="0">
                <a:effectLst/>
                <a:latin typeface="+mj-lt"/>
                <a:ea typeface="Calibri" panose="020F0502020204030204" pitchFamily="34" charset="0"/>
                <a:cs typeface="Times New Roman" panose="02020603050405020304" pitchFamily="18" charset="0"/>
              </a:rPr>
              <a:t>«</a:t>
            </a:r>
            <a:r>
              <a:rPr lang="ru-RU" sz="1800" dirty="0">
                <a:effectLst/>
                <a:latin typeface="+mj-lt"/>
                <a:ea typeface="Calibri" panose="020F0502020204030204" pitchFamily="34" charset="0"/>
              </a:rPr>
              <a:t>Организация сетевого взаимодействия на муниципальном уровне школ с высокими и низкими результатами обучения» -4 занятия в течение года</a:t>
            </a:r>
          </a:p>
          <a:p>
            <a:r>
              <a:rPr lang="ru-RU" b="1" dirty="0">
                <a:latin typeface="+mj-lt"/>
                <a:ea typeface="Calibri" panose="020F0502020204030204" pitchFamily="34" charset="0"/>
              </a:rPr>
              <a:t>Установочные вебинары </a:t>
            </a:r>
            <a:r>
              <a:rPr lang="ru-RU" dirty="0">
                <a:latin typeface="+mj-lt"/>
                <a:ea typeface="Calibri" panose="020F0502020204030204" pitchFamily="34" charset="0"/>
              </a:rPr>
              <a:t>для участников программы -февраль</a:t>
            </a:r>
            <a:endParaRPr lang="ru-RU" sz="1800" dirty="0">
              <a:effectLst/>
              <a:latin typeface="+mj-lt"/>
              <a:ea typeface="Calibri" panose="020F0502020204030204" pitchFamily="34" charset="0"/>
            </a:endParaRPr>
          </a:p>
          <a:p>
            <a:r>
              <a:rPr lang="ru-RU" sz="1800" dirty="0">
                <a:effectLst/>
                <a:latin typeface="+mj-lt"/>
                <a:ea typeface="Calibri" panose="020F0502020204030204" pitchFamily="34" charset="0"/>
              </a:rPr>
              <a:t>Участие в </a:t>
            </a:r>
            <a:r>
              <a:rPr lang="ru-RU" sz="1800" b="1" dirty="0">
                <a:effectLst/>
                <a:latin typeface="+mj-lt"/>
                <a:ea typeface="Calibri" panose="020F0502020204030204" pitchFamily="34" charset="0"/>
              </a:rPr>
              <a:t>научно-практической конференции </a:t>
            </a:r>
            <a:r>
              <a:rPr lang="ru-RU" sz="1800" dirty="0">
                <a:effectLst/>
                <a:latin typeface="+mj-lt"/>
                <a:ea typeface="Calibri" panose="020F0502020204030204" pitchFamily="34" charset="0"/>
              </a:rPr>
              <a:t>по актуальным вопросам повышения качества образования – май</a:t>
            </a:r>
          </a:p>
          <a:p>
            <a:r>
              <a:rPr lang="ru-RU" sz="1800" dirty="0">
                <a:effectLst/>
                <a:latin typeface="+mj-lt"/>
                <a:ea typeface="Calibri" panose="020F0502020204030204" pitchFamily="34" charset="0"/>
              </a:rPr>
              <a:t>Участие в </a:t>
            </a:r>
            <a:r>
              <a:rPr lang="ru-RU" sz="1800" b="1" dirty="0">
                <a:effectLst/>
                <a:latin typeface="+mj-lt"/>
                <a:ea typeface="Calibri" panose="020F0502020204030204" pitchFamily="34" charset="0"/>
              </a:rPr>
              <a:t>вебинарах и семинарах </a:t>
            </a:r>
            <a:r>
              <a:rPr lang="ru-RU" sz="1800" dirty="0">
                <a:effectLst/>
                <a:latin typeface="+mj-lt"/>
                <a:ea typeface="Calibri" panose="020F0502020204030204" pitchFamily="34" charset="0"/>
              </a:rPr>
              <a:t>для руководящих и педагогических работников по обмену опытом между школами по вопросам повышения качества образования – 4 вебинара, февраль-ноябрь</a:t>
            </a:r>
          </a:p>
          <a:p>
            <a:r>
              <a:rPr lang="ru-RU" sz="1800" dirty="0">
                <a:effectLst/>
                <a:latin typeface="+mj-lt"/>
                <a:ea typeface="Calibri" panose="020F0502020204030204" pitchFamily="34" charset="0"/>
              </a:rPr>
              <a:t>Участие в </a:t>
            </a:r>
            <a:r>
              <a:rPr lang="ru-RU" sz="1800" b="1" dirty="0">
                <a:effectLst/>
                <a:latin typeface="+mj-lt"/>
                <a:ea typeface="Calibri" panose="020F0502020204030204" pitchFamily="34" charset="0"/>
              </a:rPr>
              <a:t>программе «500+»  </a:t>
            </a:r>
          </a:p>
          <a:p>
            <a:endParaRPr lang="ru-RU" dirty="0"/>
          </a:p>
        </p:txBody>
      </p:sp>
      <p:sp>
        <p:nvSpPr>
          <p:cNvPr id="5" name="Текст 4">
            <a:extLst>
              <a:ext uri="{FF2B5EF4-FFF2-40B4-BE49-F238E27FC236}">
                <a16:creationId xmlns:a16="http://schemas.microsoft.com/office/drawing/2014/main" id="{0C02A2D7-2B57-4DED-A73E-0E0BC3726AC3}"/>
              </a:ext>
            </a:extLst>
          </p:cNvPr>
          <p:cNvSpPr>
            <a:spLocks noGrp="1"/>
          </p:cNvSpPr>
          <p:nvPr>
            <p:ph type="body" sz="quarter" idx="3"/>
          </p:nvPr>
        </p:nvSpPr>
        <p:spPr/>
        <p:txBody>
          <a:bodyPr/>
          <a:lstStyle/>
          <a:p>
            <a:pPr algn="ctr"/>
            <a:r>
              <a:rPr lang="ru-RU" b="1" dirty="0"/>
              <a:t>Работа на муниципальном уровне</a:t>
            </a:r>
          </a:p>
        </p:txBody>
      </p:sp>
      <p:sp>
        <p:nvSpPr>
          <p:cNvPr id="6" name="Объект 5">
            <a:extLst>
              <a:ext uri="{FF2B5EF4-FFF2-40B4-BE49-F238E27FC236}">
                <a16:creationId xmlns:a16="http://schemas.microsoft.com/office/drawing/2014/main" id="{53DDB906-4DE0-4FCE-A2BE-8EF4F6DD04E9}"/>
              </a:ext>
            </a:extLst>
          </p:cNvPr>
          <p:cNvSpPr>
            <a:spLocks noGrp="1"/>
          </p:cNvSpPr>
          <p:nvPr>
            <p:ph sz="quarter" idx="4"/>
          </p:nvPr>
        </p:nvSpPr>
        <p:spPr>
          <a:xfrm>
            <a:off x="6217709" y="2926052"/>
            <a:ext cx="5393100" cy="3643560"/>
          </a:xfrm>
        </p:spPr>
        <p:txBody>
          <a:bodyPr>
            <a:normAutofit fontScale="85000" lnSpcReduction="20000"/>
          </a:bodyPr>
          <a:lstStyle/>
          <a:p>
            <a:pPr marL="306000" marR="0" lvl="0" indent="-306000" algn="just"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Char char=""/>
              <a:tabLst/>
              <a:defRPr/>
            </a:pPr>
            <a:r>
              <a:rPr kumimoji="0" lang="ru-RU" sz="2100" b="0" i="0" u="none" strike="noStrike" kern="1200" cap="none" spc="0" normalizeH="0" baseline="0" noProof="0" dirty="0">
                <a:ln>
                  <a:noFill/>
                </a:ln>
                <a:effectLst/>
                <a:uLnTx/>
                <a:uFillTx/>
                <a:latin typeface="+mj-lt"/>
                <a:ea typeface="Calibri" panose="020F0502020204030204" pitchFamily="34" charset="0"/>
                <a:cs typeface="+mn-cs"/>
              </a:rPr>
              <a:t>Работа </a:t>
            </a:r>
            <a:r>
              <a:rPr kumimoji="0" lang="ru-RU" sz="2100" b="1" i="0" u="none" strike="noStrike" kern="1200" cap="none" spc="0" normalizeH="0" baseline="0" noProof="0" dirty="0" err="1">
                <a:ln>
                  <a:noFill/>
                </a:ln>
                <a:effectLst/>
                <a:uLnTx/>
                <a:uFillTx/>
                <a:latin typeface="+mj-lt"/>
                <a:ea typeface="Calibri" panose="020F0502020204030204" pitchFamily="34" charset="0"/>
                <a:cs typeface="+mn-cs"/>
              </a:rPr>
              <a:t>стажировочных</a:t>
            </a:r>
            <a:r>
              <a:rPr kumimoji="0" lang="ru-RU" sz="2100" b="1" i="0" u="none" strike="noStrike" kern="1200" cap="none" spc="0" normalizeH="0" baseline="0" noProof="0" dirty="0">
                <a:ln>
                  <a:noFill/>
                </a:ln>
                <a:effectLst/>
                <a:uLnTx/>
                <a:uFillTx/>
                <a:latin typeface="+mj-lt"/>
                <a:ea typeface="Calibri" panose="020F0502020204030204" pitchFamily="34" charset="0"/>
                <a:cs typeface="+mn-cs"/>
              </a:rPr>
              <a:t> площадок </a:t>
            </a:r>
            <a:r>
              <a:rPr kumimoji="0" lang="ru-RU" sz="2100" b="0" i="0" u="none" strike="noStrike" kern="1200" cap="none" spc="0" normalizeH="0" baseline="0" noProof="0" dirty="0">
                <a:ln>
                  <a:noFill/>
                </a:ln>
                <a:effectLst/>
                <a:uLnTx/>
                <a:uFillTx/>
                <a:latin typeface="+mj-lt"/>
                <a:ea typeface="Calibri" panose="020F0502020204030204" pitchFamily="34" charset="0"/>
                <a:cs typeface="+mn-cs"/>
              </a:rPr>
              <a:t>на базах школ-лидеров (концентрированная сеть)</a:t>
            </a:r>
          </a:p>
          <a:p>
            <a:pPr marL="306000" marR="0" lvl="0" indent="-306000" algn="just"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Char char=""/>
              <a:tabLst/>
              <a:defRPr/>
            </a:pPr>
            <a:r>
              <a:rPr kumimoji="0" lang="ru-RU" sz="2100" b="0" i="0" u="none" strike="noStrike" kern="1200" cap="none" spc="0" normalizeH="0" baseline="0" noProof="0" dirty="0">
                <a:ln>
                  <a:noFill/>
                </a:ln>
                <a:effectLst/>
                <a:uLnTx/>
                <a:uFillTx/>
                <a:latin typeface="+mj-lt"/>
                <a:ea typeface="+mn-ea"/>
                <a:cs typeface="+mn-cs"/>
              </a:rPr>
              <a:t>Работа школ в условиях </a:t>
            </a:r>
            <a:r>
              <a:rPr kumimoji="0" lang="ru-RU" sz="2100" b="1" i="0" u="none" strike="noStrike" kern="1200" cap="none" spc="0" normalizeH="0" baseline="0" noProof="0" dirty="0">
                <a:ln>
                  <a:noFill/>
                </a:ln>
                <a:effectLst/>
                <a:uLnTx/>
                <a:uFillTx/>
                <a:latin typeface="+mj-lt"/>
                <a:ea typeface="+mn-ea"/>
                <a:cs typeface="+mn-cs"/>
              </a:rPr>
              <a:t>сетевой организации </a:t>
            </a:r>
            <a:r>
              <a:rPr kumimoji="0" lang="ru-RU" sz="2100" b="0" i="0" u="none" strike="noStrike" kern="1200" cap="none" spc="0" normalizeH="0" baseline="0" noProof="0" dirty="0">
                <a:ln>
                  <a:noFill/>
                </a:ln>
                <a:effectLst/>
                <a:uLnTx/>
                <a:uFillTx/>
                <a:latin typeface="+mj-lt"/>
                <a:ea typeface="+mn-ea"/>
                <a:cs typeface="+mn-cs"/>
              </a:rPr>
              <a:t>в рамках инновационного проекта (распределенная модель) </a:t>
            </a:r>
          </a:p>
          <a:p>
            <a:pPr algn="just"/>
            <a:r>
              <a:rPr lang="ru-RU" sz="2100" b="1" dirty="0"/>
              <a:t>Тематика занятий:</a:t>
            </a:r>
          </a:p>
          <a:p>
            <a:pPr algn="just"/>
            <a:r>
              <a:rPr kumimoji="0" lang="ru-RU" sz="2100" b="0" i="0" u="none" strike="noStrike" kern="1200" cap="none" spc="0" normalizeH="0" baseline="0" noProof="0" dirty="0">
                <a:ln>
                  <a:noFill/>
                </a:ln>
                <a:effectLst/>
                <a:uLnTx/>
                <a:uFillTx/>
                <a:latin typeface="Corbel" panose="020B0503020204020204" pitchFamily="34" charset="0"/>
                <a:ea typeface="Calibri" panose="020F0502020204030204" pitchFamily="34" charset="0"/>
                <a:cs typeface="+mn-cs"/>
              </a:rPr>
              <a:t>«Дифференцированный и индивидуализированный подход к обучающимся на современном уроке» -для учителей, март;</a:t>
            </a:r>
          </a:p>
          <a:p>
            <a:pPr algn="just"/>
            <a:r>
              <a:rPr kumimoji="0" lang="ru-RU" sz="2100" b="0" i="0" u="none" strike="noStrike" kern="1200" cap="none" spc="0" normalizeH="0" baseline="0" noProof="0" dirty="0">
                <a:ln>
                  <a:noFill/>
                </a:ln>
                <a:effectLst/>
                <a:uLnTx/>
                <a:uFillTx/>
                <a:latin typeface="Corbel" panose="020B0503020204020204" pitchFamily="34" charset="0"/>
                <a:ea typeface="Calibri" panose="020F0502020204030204" pitchFamily="34" charset="0"/>
                <a:cs typeface="+mn-cs"/>
              </a:rPr>
              <a:t>«Управление рисками в образовательной организации» - для руководителей, апрель.</a:t>
            </a:r>
          </a:p>
          <a:p>
            <a:endParaRPr lang="ru-RU" b="1" dirty="0"/>
          </a:p>
        </p:txBody>
      </p:sp>
    </p:spTree>
    <p:extLst>
      <p:ext uri="{BB962C8B-B14F-4D97-AF65-F5344CB8AC3E}">
        <p14:creationId xmlns:p14="http://schemas.microsoft.com/office/powerpoint/2010/main" val="1328816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8E293-61CA-472F-821F-3BE9EB60F37F}"/>
              </a:ext>
            </a:extLst>
          </p:cNvPr>
          <p:cNvSpPr>
            <a:spLocks noGrp="1"/>
          </p:cNvSpPr>
          <p:nvPr>
            <p:ph type="title"/>
          </p:nvPr>
        </p:nvSpPr>
        <p:spPr/>
        <p:txBody>
          <a:bodyPr/>
          <a:lstStyle/>
          <a:p>
            <a:pPr algn="ctr"/>
            <a:r>
              <a:rPr kumimoji="0" lang="ru-RU" sz="2800" b="0" i="0" u="none" strike="noStrike" kern="1200" cap="all" spc="0" normalizeH="0" baseline="0" noProof="0" dirty="0">
                <a:ln>
                  <a:noFill/>
                </a:ln>
                <a:solidFill>
                  <a:prstClr val="white"/>
                </a:solidFill>
                <a:effectLst/>
                <a:uLnTx/>
                <a:uFillTx/>
                <a:latin typeface="Corbel" panose="020B0503020204020204" pitchFamily="34" charset="0"/>
                <a:ea typeface="+mj-ea"/>
                <a:cs typeface="+mj-cs"/>
              </a:rPr>
              <a:t>Дорожная карта реализации инновационной программы :2 полугодие</a:t>
            </a:r>
            <a:endParaRPr lang="ru-RU" dirty="0"/>
          </a:p>
        </p:txBody>
      </p:sp>
      <p:sp>
        <p:nvSpPr>
          <p:cNvPr id="3" name="Текст 2">
            <a:extLst>
              <a:ext uri="{FF2B5EF4-FFF2-40B4-BE49-F238E27FC236}">
                <a16:creationId xmlns:a16="http://schemas.microsoft.com/office/drawing/2014/main" id="{F4F8263D-4A91-4BA8-A295-416F62C2DCA2}"/>
              </a:ext>
            </a:extLst>
          </p:cNvPr>
          <p:cNvSpPr>
            <a:spLocks noGrp="1"/>
          </p:cNvSpPr>
          <p:nvPr>
            <p:ph type="body" idx="1"/>
          </p:nvPr>
        </p:nvSpPr>
        <p:spPr>
          <a:xfrm>
            <a:off x="887219" y="2082018"/>
            <a:ext cx="5087075" cy="704879"/>
          </a:xfrm>
        </p:spPr>
        <p:txBody>
          <a:bodyPr/>
          <a:lstStyle/>
          <a:p>
            <a:pPr algn="ctr"/>
            <a:r>
              <a:rPr lang="ru-RU" b="1" dirty="0"/>
              <a:t>Общие мероприятия на региональном уровне </a:t>
            </a:r>
          </a:p>
        </p:txBody>
      </p:sp>
      <p:sp>
        <p:nvSpPr>
          <p:cNvPr id="4" name="Объект 3">
            <a:extLst>
              <a:ext uri="{FF2B5EF4-FFF2-40B4-BE49-F238E27FC236}">
                <a16:creationId xmlns:a16="http://schemas.microsoft.com/office/drawing/2014/main" id="{1731B057-13E1-4F48-B82B-EA5F97071CA4}"/>
              </a:ext>
            </a:extLst>
          </p:cNvPr>
          <p:cNvSpPr>
            <a:spLocks noGrp="1"/>
          </p:cNvSpPr>
          <p:nvPr>
            <p:ph sz="half" idx="2"/>
          </p:nvPr>
        </p:nvSpPr>
        <p:spPr>
          <a:xfrm>
            <a:off x="581191" y="2926053"/>
            <a:ext cx="5393100" cy="3681458"/>
          </a:xfrm>
        </p:spPr>
        <p:txBody>
          <a:bodyPr>
            <a:normAutofit fontScale="85000" lnSpcReduction="10000"/>
          </a:bodyPr>
          <a:lstStyle/>
          <a:p>
            <a:r>
              <a:rPr lang="ru-RU" sz="1800" b="1" dirty="0">
                <a:effectLst/>
                <a:latin typeface="+mj-lt"/>
                <a:ea typeface="Calibri" panose="020F0502020204030204" pitchFamily="34" charset="0"/>
              </a:rPr>
              <a:t>Окружные совещания </a:t>
            </a:r>
            <a:r>
              <a:rPr lang="ru-RU" sz="1800" dirty="0">
                <a:effectLst/>
                <a:latin typeface="+mj-lt"/>
                <a:ea typeface="Calibri" panose="020F0502020204030204" pitchFamily="34" charset="0"/>
              </a:rPr>
              <a:t>(5 округов): «Деловая игра «Сетевой педсовет на тему «Сетевое наставничество школ в муниципальной образовательной системе: проблемы, риски и инновационные находки»- ноябрь. </a:t>
            </a:r>
          </a:p>
          <a:p>
            <a:r>
              <a:rPr lang="ru-RU" sz="1800" dirty="0">
                <a:effectLst/>
                <a:latin typeface="+mj-lt"/>
                <a:ea typeface="Calibri" panose="020F0502020204030204" pitchFamily="34" charset="0"/>
              </a:rPr>
              <a:t>Участие в </a:t>
            </a:r>
            <a:r>
              <a:rPr lang="ru-RU" sz="1800" b="1" dirty="0">
                <a:effectLst/>
                <a:latin typeface="+mj-lt"/>
                <a:ea typeface="Calibri" panose="020F0502020204030204" pitchFamily="34" charset="0"/>
              </a:rPr>
              <a:t>Форуме педагогических идей и инновационных практик</a:t>
            </a:r>
            <a:r>
              <a:rPr lang="ru-RU" sz="1800" dirty="0">
                <a:effectLst/>
                <a:latin typeface="+mj-lt"/>
                <a:ea typeface="Calibri" panose="020F0502020204030204" pitchFamily="34" charset="0"/>
              </a:rPr>
              <a:t>, направление: сетевое взаимодействие и партнерство организаций – декабрь.</a:t>
            </a:r>
          </a:p>
          <a:p>
            <a:r>
              <a:rPr lang="ru-RU" sz="1800" dirty="0">
                <a:effectLst/>
                <a:latin typeface="+mj-lt"/>
                <a:ea typeface="Calibri" panose="020F0502020204030204" pitchFamily="34" charset="0"/>
              </a:rPr>
              <a:t>Подготовка </a:t>
            </a:r>
            <a:r>
              <a:rPr lang="ru-RU" sz="1600" b="1" dirty="0">
                <a:effectLst/>
                <a:latin typeface="+mj-lt"/>
                <a:ea typeface="Calibri" panose="020F0502020204030204" pitchFamily="34" charset="0"/>
                <a:cs typeface="Times New Roman" panose="02020603050405020304" pitchFamily="18" charset="0"/>
              </a:rPr>
              <a:t>с</a:t>
            </a:r>
            <a:r>
              <a:rPr lang="ru-RU" sz="1800" b="1" dirty="0">
                <a:effectLst/>
                <a:latin typeface="+mj-lt"/>
                <a:ea typeface="Calibri" panose="020F0502020204030204" pitchFamily="34" charset="0"/>
              </a:rPr>
              <a:t>борника успешных практик </a:t>
            </a:r>
            <a:r>
              <a:rPr lang="ru-RU" sz="1800" dirty="0">
                <a:effectLst/>
                <a:latin typeface="+mj-lt"/>
                <a:ea typeface="Calibri" panose="020F0502020204030204" pitchFamily="34" charset="0"/>
              </a:rPr>
              <a:t>«Реализация муниципальной программы сетевого взаимодействия, направленного на оказание помощи школам с низкими результатами обучения и/или находящихся в неблагоприятных социальных условиях» - декабрь.</a:t>
            </a:r>
          </a:p>
          <a:p>
            <a:r>
              <a:rPr lang="ru-RU" sz="1800" dirty="0">
                <a:effectLst/>
                <a:latin typeface="+mj-lt"/>
                <a:ea typeface="Calibri" panose="020F0502020204030204" pitchFamily="34" charset="0"/>
              </a:rPr>
              <a:t>Участие в работе </a:t>
            </a:r>
            <a:r>
              <a:rPr lang="ru-RU" sz="1800" b="1" dirty="0">
                <a:effectLst/>
                <a:latin typeface="+mj-lt"/>
                <a:ea typeface="Calibri" panose="020F0502020204030204" pitchFamily="34" charset="0"/>
              </a:rPr>
              <a:t>областного координационного совета по качеству образования </a:t>
            </a:r>
            <a:r>
              <a:rPr lang="ru-RU" sz="1800" dirty="0">
                <a:effectLst/>
                <a:latin typeface="+mj-lt"/>
                <a:ea typeface="Calibri" panose="020F0502020204030204" pitchFamily="34" charset="0"/>
              </a:rPr>
              <a:t>– декабрь.</a:t>
            </a:r>
            <a:endParaRPr lang="ru-RU" dirty="0">
              <a:latin typeface="+mj-lt"/>
            </a:endParaRPr>
          </a:p>
        </p:txBody>
      </p:sp>
      <p:sp>
        <p:nvSpPr>
          <p:cNvPr id="5" name="Текст 4">
            <a:extLst>
              <a:ext uri="{FF2B5EF4-FFF2-40B4-BE49-F238E27FC236}">
                <a16:creationId xmlns:a16="http://schemas.microsoft.com/office/drawing/2014/main" id="{9FBCBB1D-3233-42AF-9DAE-DD92AF10031B}"/>
              </a:ext>
            </a:extLst>
          </p:cNvPr>
          <p:cNvSpPr>
            <a:spLocks noGrp="1"/>
          </p:cNvSpPr>
          <p:nvPr>
            <p:ph type="body" sz="quarter" idx="3"/>
          </p:nvPr>
        </p:nvSpPr>
        <p:spPr>
          <a:xfrm>
            <a:off x="6523735" y="2099388"/>
            <a:ext cx="5087073" cy="704878"/>
          </a:xfrm>
        </p:spPr>
        <p:txBody>
          <a:bodyPr/>
          <a:lstStyle/>
          <a:p>
            <a:pPr algn="ctr"/>
            <a:r>
              <a:rPr lang="ru-RU" b="1" dirty="0"/>
              <a:t>Работа на муниципальном уровне</a:t>
            </a:r>
          </a:p>
        </p:txBody>
      </p:sp>
      <p:sp>
        <p:nvSpPr>
          <p:cNvPr id="6" name="Объект 5">
            <a:extLst>
              <a:ext uri="{FF2B5EF4-FFF2-40B4-BE49-F238E27FC236}">
                <a16:creationId xmlns:a16="http://schemas.microsoft.com/office/drawing/2014/main" id="{A21A1A3B-575F-4DF8-AF88-F461286577A4}"/>
              </a:ext>
            </a:extLst>
          </p:cNvPr>
          <p:cNvSpPr>
            <a:spLocks noGrp="1"/>
          </p:cNvSpPr>
          <p:nvPr>
            <p:ph sz="quarter" idx="4"/>
          </p:nvPr>
        </p:nvSpPr>
        <p:spPr>
          <a:xfrm>
            <a:off x="6217709" y="2926052"/>
            <a:ext cx="5393100" cy="3432545"/>
          </a:xfrm>
        </p:spPr>
        <p:txBody>
          <a:bodyPr>
            <a:normAutofit fontScale="92500" lnSpcReduction="20000"/>
          </a:bodyPr>
          <a:lstStyle/>
          <a:p>
            <a:r>
              <a:rPr lang="ru-RU" sz="1800" dirty="0">
                <a:effectLst/>
                <a:latin typeface="+mj-lt"/>
                <a:ea typeface="Calibri" panose="020F0502020204030204" pitchFamily="34" charset="0"/>
              </a:rPr>
              <a:t>Работа </a:t>
            </a:r>
            <a:r>
              <a:rPr lang="ru-RU" sz="1800" b="1" dirty="0" err="1">
                <a:effectLst/>
                <a:latin typeface="+mj-lt"/>
                <a:ea typeface="Calibri" panose="020F0502020204030204" pitchFamily="34" charset="0"/>
              </a:rPr>
              <a:t>стажировочных</a:t>
            </a:r>
            <a:r>
              <a:rPr lang="ru-RU" sz="1800" b="1" dirty="0">
                <a:effectLst/>
                <a:latin typeface="+mj-lt"/>
                <a:ea typeface="Calibri" panose="020F0502020204030204" pitchFamily="34" charset="0"/>
              </a:rPr>
              <a:t> площадок </a:t>
            </a:r>
            <a:r>
              <a:rPr lang="ru-RU" sz="1800" dirty="0">
                <a:effectLst/>
                <a:latin typeface="+mj-lt"/>
                <a:ea typeface="Calibri" panose="020F0502020204030204" pitchFamily="34" charset="0"/>
              </a:rPr>
              <a:t>на базах школ-лидеров (концентрированная сеть)</a:t>
            </a:r>
          </a:p>
          <a:p>
            <a:pPr marL="306000" marR="0" lvl="0" indent="-306000" algn="l"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Char char=""/>
              <a:tabLst/>
              <a:defRPr/>
            </a:pPr>
            <a:r>
              <a:rPr kumimoji="0" lang="ru-RU" sz="1800" b="0" i="0" u="none" strike="noStrike" kern="1200" cap="none" spc="0" normalizeH="0" baseline="0" noProof="0" dirty="0">
                <a:ln>
                  <a:noFill/>
                </a:ln>
                <a:effectLst/>
                <a:uLnTx/>
                <a:uFillTx/>
                <a:latin typeface="+mj-lt"/>
                <a:ea typeface="+mn-ea"/>
                <a:cs typeface="+mn-cs"/>
              </a:rPr>
              <a:t>Работа школ в условиях </a:t>
            </a:r>
            <a:r>
              <a:rPr kumimoji="0" lang="ru-RU" sz="1800" b="1" i="0" u="none" strike="noStrike" kern="1200" cap="none" spc="0" normalizeH="0" baseline="0" noProof="0" dirty="0">
                <a:ln>
                  <a:noFill/>
                </a:ln>
                <a:effectLst/>
                <a:uLnTx/>
                <a:uFillTx/>
                <a:latin typeface="+mj-lt"/>
                <a:ea typeface="+mn-ea"/>
                <a:cs typeface="+mn-cs"/>
              </a:rPr>
              <a:t>сетевой организации </a:t>
            </a:r>
            <a:r>
              <a:rPr kumimoji="0" lang="ru-RU" sz="1800" b="0" i="0" u="none" strike="noStrike" kern="1200" cap="none" spc="0" normalizeH="0" baseline="0" noProof="0" dirty="0">
                <a:ln>
                  <a:noFill/>
                </a:ln>
                <a:effectLst/>
                <a:uLnTx/>
                <a:uFillTx/>
                <a:latin typeface="+mj-lt"/>
                <a:ea typeface="+mn-ea"/>
                <a:cs typeface="+mn-cs"/>
              </a:rPr>
              <a:t>в рамках инновационного проекта (распределенная модель) </a:t>
            </a:r>
          </a:p>
          <a:p>
            <a:r>
              <a:rPr lang="ru-RU" sz="1800" b="1" dirty="0">
                <a:effectLst/>
                <a:latin typeface="+mj-lt"/>
                <a:ea typeface="Calibri" panose="020F0502020204030204" pitchFamily="34" charset="0"/>
              </a:rPr>
              <a:t>Тематика:</a:t>
            </a:r>
          </a:p>
          <a:p>
            <a:r>
              <a:rPr lang="ru-RU" dirty="0">
                <a:latin typeface="+mj-lt"/>
                <a:ea typeface="Calibri" panose="020F0502020204030204" pitchFamily="34" charset="0"/>
              </a:rPr>
              <a:t>«</a:t>
            </a:r>
            <a:r>
              <a:rPr lang="ru-RU" b="1" dirty="0">
                <a:latin typeface="+mj-lt"/>
                <a:ea typeface="Calibri" panose="020F0502020204030204" pitchFamily="34" charset="0"/>
              </a:rPr>
              <a:t>Управление инновационными процессами в образовательных системах</a:t>
            </a:r>
            <a:r>
              <a:rPr lang="ru-RU" dirty="0">
                <a:latin typeface="+mj-lt"/>
                <a:ea typeface="Calibri" panose="020F0502020204030204" pitchFamily="34" charset="0"/>
              </a:rPr>
              <a:t>» – для руководителей, сентябрь</a:t>
            </a:r>
          </a:p>
          <a:p>
            <a:r>
              <a:rPr lang="ru-RU" sz="1800" b="1" dirty="0">
                <a:effectLst/>
                <a:latin typeface="+mj-lt"/>
                <a:ea typeface="Calibri" panose="020F0502020204030204" pitchFamily="34" charset="0"/>
              </a:rPr>
              <a:t>«Современные образовательные технологии для обеспечения функциональной грамотности обучающихся (естественнонаучная, читательская, математическая</a:t>
            </a:r>
            <a:r>
              <a:rPr lang="ru-RU" sz="1800" dirty="0">
                <a:effectLst/>
                <a:latin typeface="+mj-lt"/>
                <a:ea typeface="Calibri" panose="020F0502020204030204" pitchFamily="34" charset="0"/>
              </a:rPr>
              <a:t>…) – для учителей, октябрь.</a:t>
            </a:r>
          </a:p>
        </p:txBody>
      </p:sp>
    </p:spTree>
    <p:extLst>
      <p:ext uri="{BB962C8B-B14F-4D97-AF65-F5344CB8AC3E}">
        <p14:creationId xmlns:p14="http://schemas.microsoft.com/office/powerpoint/2010/main" val="1216807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9DC315-3BB9-46D2-86F9-A47F7AC7FEC5}"/>
              </a:ext>
            </a:extLst>
          </p:cNvPr>
          <p:cNvSpPr>
            <a:spLocks noGrp="1"/>
          </p:cNvSpPr>
          <p:nvPr>
            <p:ph type="title"/>
          </p:nvPr>
        </p:nvSpPr>
        <p:spPr/>
        <p:txBody>
          <a:bodyPr/>
          <a:lstStyle/>
          <a:p>
            <a:r>
              <a:rPr lang="ru-RU" dirty="0"/>
              <a:t>Модели сетевого взаимодействия</a:t>
            </a:r>
          </a:p>
        </p:txBody>
      </p:sp>
      <p:sp>
        <p:nvSpPr>
          <p:cNvPr id="3" name="Объект 2">
            <a:extLst>
              <a:ext uri="{FF2B5EF4-FFF2-40B4-BE49-F238E27FC236}">
                <a16:creationId xmlns:a16="http://schemas.microsoft.com/office/drawing/2014/main" id="{289DB823-9D92-45BD-82EC-AFC846175994}"/>
              </a:ext>
            </a:extLst>
          </p:cNvPr>
          <p:cNvSpPr>
            <a:spLocks noGrp="1"/>
          </p:cNvSpPr>
          <p:nvPr>
            <p:ph idx="1"/>
          </p:nvPr>
        </p:nvSpPr>
        <p:spPr>
          <a:xfrm>
            <a:off x="581192" y="2180496"/>
            <a:ext cx="11029615" cy="4400413"/>
          </a:xfrm>
        </p:spPr>
        <p:txBody>
          <a:bodyPr/>
          <a:lstStyle/>
          <a:p>
            <a:pPr marL="342900" marR="0" lvl="0" indent="-342900" algn="l" defTabSz="914400" rtl="0" eaLnBrk="1" fontAlgn="base" latinLnBrk="0" hangingPunct="1">
              <a:lnSpc>
                <a:spcPct val="80000"/>
              </a:lnSpc>
              <a:spcBef>
                <a:spcPct val="20000"/>
              </a:spcBef>
              <a:spcAft>
                <a:spcPct val="0"/>
              </a:spcAft>
              <a:buClr>
                <a:srgbClr val="B2B2B2"/>
              </a:buClr>
              <a:buSzPct val="90000"/>
              <a:buFont typeface="Wingdings" panose="05000000000000000000" pitchFamily="2" charset="2"/>
              <a:buChar char="n"/>
              <a:tabLst/>
              <a:defRPr/>
            </a:pPr>
            <a:r>
              <a:rPr kumimoji="0" lang="ru-RU" altLang="ru-RU" sz="1800" b="1" i="0" u="none" strike="noStrike" kern="1200" cap="none" spc="0" normalizeH="0" baseline="0" noProof="0" dirty="0">
                <a:ln>
                  <a:noFill/>
                </a:ln>
                <a:effectLst/>
                <a:uLnTx/>
                <a:uFillTx/>
                <a:latin typeface="+mj-lt"/>
                <a:ea typeface="+mn-ea"/>
                <a:cs typeface="+mn-cs"/>
              </a:rPr>
              <a:t>Три </a:t>
            </a:r>
            <a:r>
              <a:rPr kumimoji="0" lang="ru-RU" altLang="ru-RU" sz="1800" b="0" i="0" u="none" strike="noStrike" kern="1200" cap="none" spc="0" normalizeH="0" baseline="0" noProof="0" dirty="0">
                <a:ln>
                  <a:noFill/>
                </a:ln>
                <a:effectLst/>
                <a:uLnTx/>
                <a:uFillTx/>
                <a:latin typeface="+mj-lt"/>
                <a:ea typeface="+mn-ea"/>
                <a:cs typeface="+mn-cs"/>
              </a:rPr>
              <a:t>базовых типа моделей:</a:t>
            </a:r>
          </a:p>
          <a:p>
            <a:pPr marL="342900" marR="0" lvl="0" indent="-342900" algn="l" defTabSz="914400" rtl="0" eaLnBrk="1" fontAlgn="base" latinLnBrk="0" hangingPunct="1">
              <a:lnSpc>
                <a:spcPct val="80000"/>
              </a:lnSpc>
              <a:spcBef>
                <a:spcPct val="20000"/>
              </a:spcBef>
              <a:spcAft>
                <a:spcPct val="0"/>
              </a:spcAft>
              <a:buClr>
                <a:srgbClr val="B2B2B2"/>
              </a:buClr>
              <a:buSzPct val="90000"/>
              <a:buFont typeface="Wingdings" panose="05000000000000000000" pitchFamily="2" charset="2"/>
              <a:buChar char="n"/>
              <a:tabLst/>
              <a:defRPr/>
            </a:pPr>
            <a:endParaRPr kumimoji="0" lang="ru-RU" altLang="ru-RU" sz="1800" b="0" i="0" u="none" strike="noStrike" kern="1200" cap="none" spc="0" normalizeH="0" baseline="0" noProof="0" dirty="0">
              <a:ln>
                <a:noFill/>
              </a:ln>
              <a:effectLst/>
              <a:uLnTx/>
              <a:uFillTx/>
              <a:latin typeface="+mj-lt"/>
              <a:ea typeface="+mn-ea"/>
              <a:cs typeface="+mn-cs"/>
            </a:endParaRPr>
          </a:p>
          <a:p>
            <a:pPr marL="342900" marR="0" lvl="0" indent="-342900" algn="l" defTabSz="914400" rtl="0" eaLnBrk="1" fontAlgn="base" latinLnBrk="0" hangingPunct="1">
              <a:lnSpc>
                <a:spcPct val="80000"/>
              </a:lnSpc>
              <a:spcBef>
                <a:spcPct val="20000"/>
              </a:spcBef>
              <a:spcAft>
                <a:spcPct val="0"/>
              </a:spcAft>
              <a:buClr>
                <a:srgbClr val="B2B2B2"/>
              </a:buClr>
              <a:buSzPct val="90000"/>
              <a:buFont typeface="Wingdings" panose="05000000000000000000" pitchFamily="2" charset="2"/>
              <a:buChar char="n"/>
              <a:tabLst/>
              <a:defRPr/>
            </a:pPr>
            <a:r>
              <a:rPr kumimoji="0" lang="ru-RU" altLang="ru-RU" sz="1800" b="1" i="0" u="none" strike="noStrike" kern="1200" cap="none" spc="0" normalizeH="0" baseline="0" noProof="0" dirty="0">
                <a:ln>
                  <a:noFill/>
                </a:ln>
                <a:effectLst/>
                <a:uLnTx/>
                <a:uFillTx/>
                <a:latin typeface="+mj-lt"/>
                <a:ea typeface="+mn-ea"/>
                <a:cs typeface="+mn-cs"/>
              </a:rPr>
              <a:t>Концентрированная</a:t>
            </a:r>
            <a:r>
              <a:rPr kumimoji="0" lang="ru-RU" altLang="ru-RU" sz="1800" b="0" i="0" u="none" strike="noStrike" kern="1200" cap="none" spc="0" normalizeH="0" baseline="0" noProof="0" dirty="0">
                <a:ln>
                  <a:noFill/>
                </a:ln>
                <a:effectLst/>
                <a:uLnTx/>
                <a:uFillTx/>
                <a:latin typeface="+mj-lt"/>
                <a:ea typeface="+mn-ea"/>
                <a:cs typeface="+mn-cs"/>
              </a:rPr>
              <a:t> сеть (модель аутсорсинга):</a:t>
            </a:r>
          </a:p>
          <a:p>
            <a:pPr marL="342900" marR="0" lvl="0" indent="-342900" algn="l" defTabSz="914400" rtl="0" eaLnBrk="1" fontAlgn="base" latinLnBrk="0" hangingPunct="1">
              <a:lnSpc>
                <a:spcPct val="80000"/>
              </a:lnSpc>
              <a:spcBef>
                <a:spcPct val="20000"/>
              </a:spcBef>
              <a:spcAft>
                <a:spcPct val="0"/>
              </a:spcAft>
              <a:buClr>
                <a:srgbClr val="B2B2B2"/>
              </a:buClr>
              <a:buSzPct val="90000"/>
              <a:buFont typeface="Wingdings" panose="05000000000000000000" pitchFamily="2" charset="2"/>
              <a:buChar char="n"/>
              <a:tabLst/>
              <a:defRPr/>
            </a:pPr>
            <a:r>
              <a:rPr kumimoji="0" lang="ru-RU" altLang="ru-RU" sz="1800" b="1" i="0" u="none" strike="noStrike" kern="1200" cap="none" spc="0" normalizeH="0" baseline="0" noProof="0" dirty="0">
                <a:ln>
                  <a:noFill/>
                </a:ln>
                <a:effectLst/>
                <a:uLnTx/>
                <a:uFillTx/>
                <a:latin typeface="+mj-lt"/>
                <a:ea typeface="+mn-ea"/>
                <a:cs typeface="+mn-cs"/>
              </a:rPr>
              <a:t>координационная</a:t>
            </a:r>
            <a:r>
              <a:rPr kumimoji="0" lang="ru-RU" altLang="ru-RU" sz="1800" b="0" i="0" u="none" strike="noStrike" kern="1200" cap="none" spc="0" normalizeH="0" baseline="0" noProof="0" dirty="0">
                <a:ln>
                  <a:noFill/>
                </a:ln>
                <a:effectLst/>
                <a:uLnTx/>
                <a:uFillTx/>
                <a:latin typeface="+mj-lt"/>
                <a:ea typeface="+mn-ea"/>
                <a:cs typeface="+mn-cs"/>
              </a:rPr>
              <a:t> (создание регулирующего центра);</a:t>
            </a:r>
          </a:p>
          <a:p>
            <a:pPr marL="342900" marR="0" lvl="0" indent="-342900" algn="l" defTabSz="914400" rtl="0" eaLnBrk="1" fontAlgn="base" latinLnBrk="0" hangingPunct="1">
              <a:lnSpc>
                <a:spcPct val="80000"/>
              </a:lnSpc>
              <a:spcBef>
                <a:spcPct val="20000"/>
              </a:spcBef>
              <a:spcAft>
                <a:spcPct val="0"/>
              </a:spcAft>
              <a:buClr>
                <a:srgbClr val="B2B2B2"/>
              </a:buClr>
              <a:buSzPct val="90000"/>
              <a:buFont typeface="Wingdings" panose="05000000000000000000" pitchFamily="2" charset="2"/>
              <a:buChar char="n"/>
              <a:tabLst/>
              <a:defRPr/>
            </a:pPr>
            <a:r>
              <a:rPr kumimoji="0" lang="ru-RU" altLang="ru-RU" sz="1800" b="1" i="0" u="none" strike="noStrike" kern="1200" cap="none" spc="0" normalizeH="0" baseline="0" noProof="0" dirty="0">
                <a:ln>
                  <a:noFill/>
                </a:ln>
                <a:effectLst/>
                <a:uLnTx/>
                <a:uFillTx/>
                <a:latin typeface="+mj-lt"/>
                <a:ea typeface="+mn-ea"/>
                <a:cs typeface="+mn-cs"/>
              </a:rPr>
              <a:t>ресурсная </a:t>
            </a:r>
            <a:r>
              <a:rPr kumimoji="0" lang="ru-RU" altLang="ru-RU" sz="1800" b="0" i="0" u="none" strike="noStrike" kern="1200" cap="none" spc="0" normalizeH="0" baseline="0" noProof="0" dirty="0">
                <a:ln>
                  <a:noFill/>
                </a:ln>
                <a:effectLst/>
                <a:uLnTx/>
                <a:uFillTx/>
                <a:latin typeface="+mj-lt"/>
                <a:ea typeface="+mn-ea"/>
                <a:cs typeface="+mn-cs"/>
              </a:rPr>
              <a:t>(аккумулирование и распределение ресурсов в условиях создания ресурсного центра).</a:t>
            </a:r>
          </a:p>
          <a:p>
            <a:pPr marL="342900" marR="0" lvl="0" indent="-342900" algn="l" defTabSz="914400" rtl="0" eaLnBrk="1" fontAlgn="base" latinLnBrk="0" hangingPunct="1">
              <a:lnSpc>
                <a:spcPct val="80000"/>
              </a:lnSpc>
              <a:spcBef>
                <a:spcPct val="20000"/>
              </a:spcBef>
              <a:spcAft>
                <a:spcPct val="0"/>
              </a:spcAft>
              <a:buClr>
                <a:srgbClr val="B2B2B2"/>
              </a:buClr>
              <a:buSzPct val="90000"/>
              <a:buFont typeface="Wingdings" panose="05000000000000000000" pitchFamily="2" charset="2"/>
              <a:buChar char="n"/>
              <a:tabLst/>
              <a:defRPr/>
            </a:pPr>
            <a:endParaRPr kumimoji="0" lang="ru-RU" altLang="ru-RU" sz="1800" b="0" i="0" u="none" strike="noStrike" kern="1200" cap="none" spc="0" normalizeH="0" baseline="0" noProof="0" dirty="0">
              <a:ln>
                <a:noFill/>
              </a:ln>
              <a:effectLst/>
              <a:uLnTx/>
              <a:uFillTx/>
              <a:latin typeface="+mj-lt"/>
              <a:ea typeface="+mn-ea"/>
              <a:cs typeface="+mn-cs"/>
            </a:endParaRPr>
          </a:p>
          <a:p>
            <a:pPr marL="342900" marR="0" lvl="0" indent="-342900" algn="l" defTabSz="914400" rtl="0" eaLnBrk="1" fontAlgn="base" latinLnBrk="0" hangingPunct="1">
              <a:lnSpc>
                <a:spcPct val="80000"/>
              </a:lnSpc>
              <a:spcBef>
                <a:spcPct val="20000"/>
              </a:spcBef>
              <a:spcAft>
                <a:spcPct val="0"/>
              </a:spcAft>
              <a:buClr>
                <a:srgbClr val="B2B2B2"/>
              </a:buClr>
              <a:buSzPct val="90000"/>
              <a:buFont typeface="Wingdings" panose="05000000000000000000" pitchFamily="2" charset="2"/>
              <a:buChar char="n"/>
              <a:tabLst/>
              <a:defRPr/>
            </a:pPr>
            <a:r>
              <a:rPr kumimoji="0" lang="ru-RU" altLang="ru-RU" sz="1800" b="1" i="0" u="none" strike="noStrike" kern="1200" cap="none" spc="0" normalizeH="0" baseline="0" noProof="0" dirty="0">
                <a:ln>
                  <a:noFill/>
                </a:ln>
                <a:effectLst/>
                <a:uLnTx/>
                <a:uFillTx/>
                <a:latin typeface="+mj-lt"/>
                <a:ea typeface="+mn-ea"/>
                <a:cs typeface="+mn-cs"/>
              </a:rPr>
              <a:t>Распределённая</a:t>
            </a:r>
            <a:r>
              <a:rPr kumimoji="0" lang="ru-RU" altLang="ru-RU" sz="1800" b="0" i="0" u="none" strike="noStrike" kern="1200" cap="none" spc="0" normalizeH="0" baseline="0" noProof="0" dirty="0">
                <a:ln>
                  <a:noFill/>
                </a:ln>
                <a:effectLst/>
                <a:uLnTx/>
                <a:uFillTx/>
                <a:latin typeface="+mj-lt"/>
                <a:ea typeface="+mn-ea"/>
                <a:cs typeface="+mn-cs"/>
              </a:rPr>
              <a:t> сеть (модель сетевая организация):</a:t>
            </a:r>
          </a:p>
          <a:p>
            <a:pPr marL="342900" marR="0" lvl="0" indent="-342900" algn="l" defTabSz="914400" rtl="0" eaLnBrk="1" fontAlgn="base" latinLnBrk="0" hangingPunct="1">
              <a:lnSpc>
                <a:spcPct val="80000"/>
              </a:lnSpc>
              <a:spcBef>
                <a:spcPct val="20000"/>
              </a:spcBef>
              <a:spcAft>
                <a:spcPct val="0"/>
              </a:spcAft>
              <a:buClr>
                <a:srgbClr val="B2B2B2"/>
              </a:buClr>
              <a:buSzPct val="90000"/>
              <a:buFont typeface="Wingdings" panose="05000000000000000000" pitchFamily="2" charset="2"/>
              <a:buChar char="n"/>
              <a:tabLst/>
              <a:defRPr/>
            </a:pPr>
            <a:r>
              <a:rPr kumimoji="0" lang="ru-RU" altLang="ru-RU" sz="1800" b="1" i="0" u="none" strike="noStrike" kern="1200" cap="none" spc="0" normalizeH="0" baseline="0" noProof="0" dirty="0">
                <a:ln>
                  <a:noFill/>
                </a:ln>
                <a:effectLst/>
                <a:uLnTx/>
                <a:uFillTx/>
                <a:latin typeface="+mj-lt"/>
                <a:ea typeface="+mn-ea"/>
                <a:cs typeface="+mn-cs"/>
              </a:rPr>
              <a:t>инструментальная</a:t>
            </a:r>
            <a:r>
              <a:rPr kumimoji="0" lang="ru-RU" altLang="ru-RU" sz="1800" b="0" i="0" u="none" strike="noStrike" kern="1200" cap="none" spc="0" normalizeH="0" baseline="0" noProof="0" dirty="0">
                <a:ln>
                  <a:noFill/>
                </a:ln>
                <a:effectLst/>
                <a:uLnTx/>
                <a:uFillTx/>
                <a:latin typeface="+mj-lt"/>
                <a:ea typeface="+mn-ea"/>
                <a:cs typeface="+mn-cs"/>
              </a:rPr>
              <a:t> (обмен ресурсами в условиях решения своих задач); </a:t>
            </a:r>
          </a:p>
          <a:p>
            <a:pPr marL="342900" marR="0" lvl="0" indent="-342900" algn="l" defTabSz="914400" rtl="0" eaLnBrk="1" fontAlgn="base" latinLnBrk="0" hangingPunct="1">
              <a:lnSpc>
                <a:spcPct val="80000"/>
              </a:lnSpc>
              <a:spcBef>
                <a:spcPct val="20000"/>
              </a:spcBef>
              <a:spcAft>
                <a:spcPct val="0"/>
              </a:spcAft>
              <a:buClr>
                <a:srgbClr val="B2B2B2"/>
              </a:buClr>
              <a:buSzPct val="90000"/>
              <a:buFont typeface="Wingdings" panose="05000000000000000000" pitchFamily="2" charset="2"/>
              <a:buChar char="n"/>
              <a:tabLst/>
              <a:defRPr/>
            </a:pPr>
            <a:r>
              <a:rPr kumimoji="0" lang="ru-RU" altLang="ru-RU" sz="1800" b="1" i="0" u="none" strike="noStrike" kern="1200" cap="none" spc="0" normalizeH="0" baseline="0" noProof="0" dirty="0">
                <a:ln>
                  <a:noFill/>
                </a:ln>
                <a:effectLst/>
                <a:uLnTx/>
                <a:uFillTx/>
                <a:latin typeface="+mj-lt"/>
                <a:ea typeface="+mn-ea"/>
                <a:cs typeface="+mn-cs"/>
              </a:rPr>
              <a:t>идентичная </a:t>
            </a:r>
            <a:r>
              <a:rPr kumimoji="0" lang="ru-RU" altLang="ru-RU" sz="1800" b="0" i="0" u="none" strike="noStrike" kern="1200" cap="none" spc="0" normalizeH="0" baseline="0" noProof="0" dirty="0">
                <a:ln>
                  <a:noFill/>
                </a:ln>
                <a:effectLst/>
                <a:uLnTx/>
                <a:uFillTx/>
                <a:latin typeface="+mj-lt"/>
                <a:ea typeface="+mn-ea"/>
                <a:cs typeface="+mn-cs"/>
              </a:rPr>
              <a:t>(общая цель и совместное использование ресурсов).</a:t>
            </a:r>
          </a:p>
          <a:p>
            <a:pPr marL="342900" marR="0" lvl="0" indent="-342900" algn="l" defTabSz="914400" rtl="0" eaLnBrk="1" fontAlgn="base" latinLnBrk="0" hangingPunct="1">
              <a:lnSpc>
                <a:spcPct val="80000"/>
              </a:lnSpc>
              <a:spcBef>
                <a:spcPct val="20000"/>
              </a:spcBef>
              <a:spcAft>
                <a:spcPct val="0"/>
              </a:spcAft>
              <a:buClr>
                <a:srgbClr val="B2B2B2"/>
              </a:buClr>
              <a:buSzPct val="90000"/>
              <a:buFont typeface="Wingdings" panose="05000000000000000000" pitchFamily="2" charset="2"/>
              <a:buChar char="n"/>
              <a:tabLst/>
              <a:defRPr/>
            </a:pPr>
            <a:endParaRPr kumimoji="0" lang="ru-RU" altLang="ru-RU" sz="1800" b="0" i="0" u="none" strike="noStrike" kern="1200" cap="none" spc="0" normalizeH="0" baseline="0" noProof="0" dirty="0">
              <a:ln>
                <a:noFill/>
              </a:ln>
              <a:effectLst/>
              <a:uLnTx/>
              <a:uFillTx/>
              <a:latin typeface="+mj-lt"/>
              <a:ea typeface="+mn-ea"/>
              <a:cs typeface="+mn-cs"/>
            </a:endParaRPr>
          </a:p>
          <a:p>
            <a:pPr marL="342900" marR="0" lvl="0" indent="-342900" algn="l" defTabSz="914400" rtl="0" eaLnBrk="1" fontAlgn="base" latinLnBrk="0" hangingPunct="1">
              <a:lnSpc>
                <a:spcPct val="80000"/>
              </a:lnSpc>
              <a:spcBef>
                <a:spcPct val="20000"/>
              </a:spcBef>
              <a:spcAft>
                <a:spcPct val="0"/>
              </a:spcAft>
              <a:buClr>
                <a:srgbClr val="B2B2B2"/>
              </a:buClr>
              <a:buSzPct val="90000"/>
              <a:buFont typeface="Wingdings" panose="05000000000000000000" pitchFamily="2" charset="2"/>
              <a:buChar char="n"/>
              <a:tabLst/>
              <a:defRPr/>
            </a:pPr>
            <a:r>
              <a:rPr kumimoji="0" lang="ru-RU" altLang="ru-RU" sz="1800" b="1" i="0" u="none" strike="noStrike" kern="1200" cap="none" spc="0" normalizeH="0" baseline="0" noProof="0" dirty="0">
                <a:ln>
                  <a:noFill/>
                </a:ln>
                <a:effectLst/>
                <a:uLnTx/>
                <a:uFillTx/>
                <a:latin typeface="+mj-lt"/>
                <a:ea typeface="+mn-ea"/>
                <a:cs typeface="+mn-cs"/>
              </a:rPr>
              <a:t>Модель цепи</a:t>
            </a:r>
            <a:r>
              <a:rPr kumimoji="0" lang="ru-RU" altLang="ru-RU" sz="1800" b="0" i="0" u="none" strike="noStrike" kern="1200" cap="none" spc="0" normalizeH="0" baseline="0" noProof="0" dirty="0">
                <a:ln>
                  <a:noFill/>
                </a:ln>
                <a:effectLst/>
                <a:uLnTx/>
                <a:uFillTx/>
                <a:latin typeface="+mj-lt"/>
                <a:ea typeface="+mn-ea"/>
                <a:cs typeface="+mn-cs"/>
              </a:rPr>
              <a:t> (последовательность решения задач, например в выстраивании индивидуального маршрута повышения квалификации педагога или руководителя).</a:t>
            </a:r>
          </a:p>
          <a:p>
            <a:endParaRPr lang="ru-RU" dirty="0"/>
          </a:p>
        </p:txBody>
      </p:sp>
    </p:spTree>
    <p:extLst>
      <p:ext uri="{BB962C8B-B14F-4D97-AF65-F5344CB8AC3E}">
        <p14:creationId xmlns:p14="http://schemas.microsoft.com/office/powerpoint/2010/main" val="62720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Концентрированная сеть (координационная, ресурсная)</a:t>
            </a:r>
          </a:p>
        </p:txBody>
      </p:sp>
      <p:graphicFrame>
        <p:nvGraphicFramePr>
          <p:cNvPr id="5" name="Объект 4"/>
          <p:cNvGraphicFramePr>
            <a:graphicFrameLocks noGrp="1"/>
          </p:cNvGraphicFramePr>
          <p:nvPr>
            <p:ph sz="half" idx="1"/>
          </p:nvPr>
        </p:nvGraphicFramePr>
        <p:xfrm>
          <a:off x="581025" y="2227263"/>
          <a:ext cx="5422900" cy="42151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Объект 5"/>
          <p:cNvGraphicFramePr>
            <a:graphicFrameLocks noGrp="1"/>
          </p:cNvGraphicFramePr>
          <p:nvPr>
            <p:ph sz="half" idx="2"/>
          </p:nvPr>
        </p:nvGraphicFramePr>
        <p:xfrm>
          <a:off x="6188075" y="1967345"/>
          <a:ext cx="5422900" cy="447501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382875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Распределенная сеть: логика работы</a:t>
            </a:r>
          </a:p>
        </p:txBody>
      </p:sp>
      <p:graphicFrame>
        <p:nvGraphicFramePr>
          <p:cNvPr id="5" name="Объект 4"/>
          <p:cNvGraphicFramePr>
            <a:graphicFrameLocks noGrp="1"/>
          </p:cNvGraphicFramePr>
          <p:nvPr>
            <p:ph sz="half" idx="1"/>
          </p:nvPr>
        </p:nvGraphicFramePr>
        <p:xfrm>
          <a:off x="581025" y="2227263"/>
          <a:ext cx="5422900" cy="425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Объект 5"/>
          <p:cNvGraphicFramePr>
            <a:graphicFrameLocks noGrp="1"/>
          </p:cNvGraphicFramePr>
          <p:nvPr>
            <p:ph sz="half" idx="2"/>
          </p:nvPr>
        </p:nvGraphicFramePr>
        <p:xfrm>
          <a:off x="6188075" y="2227263"/>
          <a:ext cx="5422900" cy="425666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704589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a:t>Содержание работы: возможная тематика для обсуждения и организации практики: 2 год работы  </a:t>
            </a:r>
          </a:p>
        </p:txBody>
      </p:sp>
      <p:sp>
        <p:nvSpPr>
          <p:cNvPr id="3" name="Объект 2"/>
          <p:cNvSpPr>
            <a:spLocks noGrp="1"/>
          </p:cNvSpPr>
          <p:nvPr>
            <p:ph idx="1"/>
          </p:nvPr>
        </p:nvSpPr>
        <p:spPr/>
        <p:txBody>
          <a:bodyPr>
            <a:normAutofit/>
          </a:bodyPr>
          <a:lstStyle/>
          <a:p>
            <a:r>
              <a:rPr lang="ru-RU" sz="2800" b="1" dirty="0">
                <a:latin typeface="+mj-lt"/>
                <a:ea typeface="Calibri" panose="020F0502020204030204" pitchFamily="34" charset="0"/>
              </a:rPr>
              <a:t>Тематическое направление «Урок»:</a:t>
            </a:r>
          </a:p>
          <a:p>
            <a:r>
              <a:rPr lang="ru-RU" sz="2800" dirty="0">
                <a:effectLst/>
                <a:latin typeface="+mj-lt"/>
                <a:ea typeface="Calibri" panose="020F0502020204030204" pitchFamily="34" charset="0"/>
              </a:rPr>
              <a:t>«Дифференцированный и индивидуализированный подход к обучающимся на современном уроке» - первое полугодие;</a:t>
            </a:r>
          </a:p>
          <a:p>
            <a:r>
              <a:rPr lang="ru-RU" sz="2800" dirty="0">
                <a:effectLst/>
                <a:latin typeface="+mj-lt"/>
                <a:ea typeface="Calibri" panose="020F0502020204030204" pitchFamily="34" charset="0"/>
              </a:rPr>
              <a:t>«Современные образовательные технологии для обеспечения функциональной грамотности обучающихся (естественнонаучная, читательская, математическая…) – второе полугодие.</a:t>
            </a:r>
            <a:endParaRPr lang="ru-RU" sz="2800" b="1" dirty="0">
              <a:latin typeface="+mj-lt"/>
              <a:ea typeface="Calibri" panose="020F0502020204030204" pitchFamily="34" charset="0"/>
            </a:endParaRPr>
          </a:p>
        </p:txBody>
      </p:sp>
    </p:spTree>
    <p:extLst>
      <p:ext uri="{BB962C8B-B14F-4D97-AF65-F5344CB8AC3E}">
        <p14:creationId xmlns:p14="http://schemas.microsoft.com/office/powerpoint/2010/main" val="887655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prstClr val="white"/>
                </a:solidFill>
              </a:rPr>
              <a:t>Содержание работы: возможная тематика для обсуждения и организации практики </a:t>
            </a:r>
            <a:endParaRPr lang="ru-RU" dirty="0"/>
          </a:p>
        </p:txBody>
      </p:sp>
      <p:sp>
        <p:nvSpPr>
          <p:cNvPr id="3" name="Объект 2"/>
          <p:cNvSpPr>
            <a:spLocks noGrp="1"/>
          </p:cNvSpPr>
          <p:nvPr>
            <p:ph idx="1"/>
          </p:nvPr>
        </p:nvSpPr>
        <p:spPr/>
        <p:txBody>
          <a:bodyPr>
            <a:noAutofit/>
          </a:bodyPr>
          <a:lstStyle/>
          <a:p>
            <a:pPr algn="just">
              <a:lnSpc>
                <a:spcPct val="107000"/>
              </a:lnSpc>
              <a:spcAft>
                <a:spcPts val="800"/>
              </a:spcAft>
            </a:pPr>
            <a:r>
              <a:rPr lang="ru-RU" sz="2800" b="1" dirty="0">
                <a:latin typeface="+mj-lt"/>
                <a:ea typeface="Calibri" panose="020F0502020204030204" pitchFamily="34" charset="0"/>
                <a:cs typeface="Times New Roman" panose="02020603050405020304" pitchFamily="18" charset="0"/>
              </a:rPr>
              <a:t>Тематическое направление «Управление»:</a:t>
            </a:r>
          </a:p>
          <a:p>
            <a:pPr algn="just">
              <a:lnSpc>
                <a:spcPct val="107000"/>
              </a:lnSpc>
              <a:spcAft>
                <a:spcPts val="800"/>
              </a:spcAft>
            </a:pPr>
            <a:r>
              <a:rPr lang="ru-RU" sz="2800" dirty="0">
                <a:effectLst/>
                <a:latin typeface="+mj-lt"/>
                <a:ea typeface="Calibri" panose="020F0502020204030204" pitchFamily="34" charset="0"/>
              </a:rPr>
              <a:t>«Управление рисками в образовательной организации» - первое полугодие;</a:t>
            </a:r>
            <a:endParaRPr lang="ru-RU" sz="2800" b="1" dirty="0">
              <a:solidFill>
                <a:srgbClr val="404040"/>
              </a:solidFill>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ru-RU" sz="2800" dirty="0">
                <a:effectLst/>
                <a:latin typeface="+mj-lt"/>
                <a:ea typeface="Calibri" panose="020F0502020204030204" pitchFamily="34" charset="0"/>
              </a:rPr>
              <a:t>«Управление инновациями в образовательных системах» - второе полугодие.</a:t>
            </a:r>
            <a:endParaRPr lang="ru-RU" sz="28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1700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Планирование  работы  </a:t>
            </a:r>
          </a:p>
        </p:txBody>
      </p:sp>
      <p:graphicFrame>
        <p:nvGraphicFramePr>
          <p:cNvPr id="5" name="Объект 4"/>
          <p:cNvGraphicFramePr>
            <a:graphicFrameLocks noGrp="1"/>
          </p:cNvGraphicFramePr>
          <p:nvPr>
            <p:ph idx="1"/>
            <p:extLst>
              <p:ext uri="{D42A27DB-BD31-4B8C-83A1-F6EECF244321}">
                <p14:modId xmlns:p14="http://schemas.microsoft.com/office/powerpoint/2010/main" val="3618392011"/>
              </p:ext>
            </p:extLst>
          </p:nvPr>
        </p:nvGraphicFramePr>
        <p:xfrm>
          <a:off x="581025" y="2181224"/>
          <a:ext cx="11029950" cy="4676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6742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Планирование работы </a:t>
            </a:r>
          </a:p>
        </p:txBody>
      </p:sp>
      <p:graphicFrame>
        <p:nvGraphicFramePr>
          <p:cNvPr id="5" name="Объект 4"/>
          <p:cNvGraphicFramePr>
            <a:graphicFrameLocks noGrp="1"/>
          </p:cNvGraphicFramePr>
          <p:nvPr>
            <p:ph idx="1"/>
            <p:extLst>
              <p:ext uri="{D42A27DB-BD31-4B8C-83A1-F6EECF244321}">
                <p14:modId xmlns:p14="http://schemas.microsoft.com/office/powerpoint/2010/main" val="810492991"/>
              </p:ext>
            </p:extLst>
          </p:nvPr>
        </p:nvGraphicFramePr>
        <p:xfrm>
          <a:off x="581025" y="2181224"/>
          <a:ext cx="11029950" cy="4524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72976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Технология работы: обучение действием</a:t>
            </a:r>
          </a:p>
        </p:txBody>
      </p:sp>
      <p:sp>
        <p:nvSpPr>
          <p:cNvPr id="3" name="Объект 2"/>
          <p:cNvSpPr>
            <a:spLocks noGrp="1"/>
          </p:cNvSpPr>
          <p:nvPr>
            <p:ph idx="1"/>
          </p:nvPr>
        </p:nvSpPr>
        <p:spPr>
          <a:xfrm>
            <a:off x="581192" y="2180496"/>
            <a:ext cx="11029615" cy="4431319"/>
          </a:xfrm>
        </p:spPr>
        <p:txBody>
          <a:bodyPr>
            <a:normAutofit lnSpcReduction="10000"/>
          </a:bodyPr>
          <a:lstStyle/>
          <a:p>
            <a:r>
              <a:rPr lang="ru-RU" sz="2800" dirty="0"/>
              <a:t>Теория вопроса – </a:t>
            </a:r>
          </a:p>
          <a:p>
            <a:r>
              <a:rPr lang="ru-RU" sz="2800" dirty="0"/>
              <a:t>положительный опыт по решению проблемы (открытые уроки, деловые игры…) -</a:t>
            </a:r>
          </a:p>
          <a:p>
            <a:r>
              <a:rPr lang="ru-RU" sz="2800" dirty="0"/>
              <a:t>пробные занятия участников группы – совместный анализ выявленных проблем - методические рекомендации -</a:t>
            </a:r>
          </a:p>
          <a:p>
            <a:r>
              <a:rPr lang="ru-RU" sz="2800" dirty="0"/>
              <a:t>индивидуальные пробы участников рабочей (творческой) группы -</a:t>
            </a:r>
          </a:p>
          <a:p>
            <a:r>
              <a:rPr lang="ru-RU" sz="2800" dirty="0"/>
              <a:t>совместное подведение итогов –</a:t>
            </a:r>
          </a:p>
          <a:p>
            <a:r>
              <a:rPr lang="ru-RU" sz="2600" dirty="0"/>
              <a:t>дальнейшая самостоятельная работа в условиях парной и групповой формы наставничества.   </a:t>
            </a:r>
          </a:p>
        </p:txBody>
      </p:sp>
    </p:spTree>
    <p:extLst>
      <p:ext uri="{BB962C8B-B14F-4D97-AF65-F5344CB8AC3E}">
        <p14:creationId xmlns:p14="http://schemas.microsoft.com/office/powerpoint/2010/main" val="979102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1" y="298939"/>
            <a:ext cx="10131425" cy="800100"/>
          </a:xfrm>
        </p:spPr>
        <p:txBody>
          <a:bodyPr>
            <a:noAutofit/>
          </a:bodyPr>
          <a:lstStyle/>
          <a:p>
            <a:pPr algn="ctr"/>
            <a:r>
              <a:rPr lang="ru-RU" sz="2000" dirty="0"/>
              <a:t>Функциональная модель региональной системы методической работы</a:t>
            </a:r>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88023" y="1099039"/>
            <a:ext cx="10392507" cy="5530361"/>
          </a:xfrm>
        </p:spPr>
      </p:pic>
    </p:spTree>
    <p:extLst>
      <p:ext uri="{BB962C8B-B14F-4D97-AF65-F5344CB8AC3E}">
        <p14:creationId xmlns:p14="http://schemas.microsoft.com/office/powerpoint/2010/main" val="42416677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F804B0-F28A-41F8-AF18-1A45797C757A}"/>
              </a:ext>
            </a:extLst>
          </p:cNvPr>
          <p:cNvSpPr>
            <a:spLocks noGrp="1"/>
          </p:cNvSpPr>
          <p:nvPr>
            <p:ph type="title"/>
          </p:nvPr>
        </p:nvSpPr>
        <p:spPr/>
        <p:txBody>
          <a:bodyPr/>
          <a:lstStyle/>
          <a:p>
            <a:pPr algn="ctr"/>
            <a:r>
              <a:rPr lang="ru-RU" dirty="0"/>
              <a:t>Основные продукты инновационной деятельности</a:t>
            </a:r>
          </a:p>
        </p:txBody>
      </p:sp>
      <p:sp>
        <p:nvSpPr>
          <p:cNvPr id="3" name="Объект 2">
            <a:extLst>
              <a:ext uri="{FF2B5EF4-FFF2-40B4-BE49-F238E27FC236}">
                <a16:creationId xmlns:a16="http://schemas.microsoft.com/office/drawing/2014/main" id="{A0309C5A-2D3B-448E-93BE-B2AEF1E448C5}"/>
              </a:ext>
            </a:extLst>
          </p:cNvPr>
          <p:cNvSpPr>
            <a:spLocks noGrp="1"/>
          </p:cNvSpPr>
          <p:nvPr>
            <p:ph idx="1"/>
          </p:nvPr>
        </p:nvSpPr>
        <p:spPr/>
        <p:txBody>
          <a:bodyPr>
            <a:normAutofit/>
          </a:bodyPr>
          <a:lstStyle/>
          <a:p>
            <a:r>
              <a:rPr lang="ru-RU" sz="2400" b="1" dirty="0">
                <a:latin typeface="+mj-lt"/>
              </a:rPr>
              <a:t>Для учителей:</a:t>
            </a:r>
          </a:p>
          <a:p>
            <a:r>
              <a:rPr lang="ru-RU" sz="2400" dirty="0">
                <a:latin typeface="+mj-lt"/>
              </a:rPr>
              <a:t>Методические рекомендации по проектированию современного урока с использованием парных и групповых форм учебной работы с приложением серии разработанных конспектов уроков;</a:t>
            </a:r>
          </a:p>
          <a:p>
            <a:r>
              <a:rPr lang="ru-RU" sz="2400" dirty="0">
                <a:latin typeface="+mj-lt"/>
              </a:rPr>
              <a:t>Методические рекомендации по использованию современных образовательных технологий для обеспечения функциональной грамотности обучающихся (естественнонаучной, математической, читательской…) с приложением серии разработанных конспектов уроков.</a:t>
            </a:r>
          </a:p>
          <a:p>
            <a:endParaRPr lang="ru-RU" dirty="0"/>
          </a:p>
        </p:txBody>
      </p:sp>
    </p:spTree>
    <p:extLst>
      <p:ext uri="{BB962C8B-B14F-4D97-AF65-F5344CB8AC3E}">
        <p14:creationId xmlns:p14="http://schemas.microsoft.com/office/powerpoint/2010/main" val="526184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E8A852-91E3-4F1E-BE0B-A15BF3A886F4}"/>
              </a:ext>
            </a:extLst>
          </p:cNvPr>
          <p:cNvSpPr>
            <a:spLocks noGrp="1"/>
          </p:cNvSpPr>
          <p:nvPr>
            <p:ph type="title"/>
          </p:nvPr>
        </p:nvSpPr>
        <p:spPr/>
        <p:txBody>
          <a:bodyPr/>
          <a:lstStyle/>
          <a:p>
            <a:r>
              <a:rPr kumimoji="0" lang="ru-RU" sz="2800" b="0" i="0" u="none" strike="noStrike" kern="1200" cap="all" spc="0" normalizeH="0" baseline="0" noProof="0" dirty="0">
                <a:ln>
                  <a:noFill/>
                </a:ln>
                <a:solidFill>
                  <a:prstClr val="white"/>
                </a:solidFill>
                <a:effectLst/>
                <a:uLnTx/>
                <a:uFillTx/>
                <a:latin typeface="Corbel" panose="020B0503020204020204" pitchFamily="34" charset="0"/>
                <a:ea typeface="+mj-ea"/>
                <a:cs typeface="+mj-cs"/>
              </a:rPr>
              <a:t>Основные продукты инновационной деятельности</a:t>
            </a:r>
            <a:endParaRPr lang="ru-RU" dirty="0"/>
          </a:p>
        </p:txBody>
      </p:sp>
      <p:sp>
        <p:nvSpPr>
          <p:cNvPr id="3" name="Объект 2">
            <a:extLst>
              <a:ext uri="{FF2B5EF4-FFF2-40B4-BE49-F238E27FC236}">
                <a16:creationId xmlns:a16="http://schemas.microsoft.com/office/drawing/2014/main" id="{6E8CE7D2-E0B4-4998-AF6D-C89F68490AD4}"/>
              </a:ext>
            </a:extLst>
          </p:cNvPr>
          <p:cNvSpPr>
            <a:spLocks noGrp="1"/>
          </p:cNvSpPr>
          <p:nvPr>
            <p:ph idx="1"/>
          </p:nvPr>
        </p:nvSpPr>
        <p:spPr/>
        <p:txBody>
          <a:bodyPr>
            <a:normAutofit/>
          </a:bodyPr>
          <a:lstStyle/>
          <a:p>
            <a:r>
              <a:rPr lang="ru-RU" sz="2000" b="1" dirty="0">
                <a:latin typeface="+mj-lt"/>
              </a:rPr>
              <a:t>Для руководителей:</a:t>
            </a:r>
          </a:p>
          <a:p>
            <a:pPr marL="306000" marR="0" lvl="0" indent="-306000" algn="l"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Char char=""/>
              <a:tabLst/>
              <a:defRPr/>
            </a:pPr>
            <a:r>
              <a:rPr kumimoji="0" lang="ru-RU" sz="2000" b="0" i="0" u="none" strike="noStrike" kern="1200" cap="none" spc="0" normalizeH="0" baseline="0" noProof="0" dirty="0">
                <a:ln>
                  <a:noFill/>
                </a:ln>
                <a:solidFill>
                  <a:srgbClr val="3D3D3D"/>
                </a:solidFill>
                <a:effectLst/>
                <a:uLnTx/>
                <a:uFillTx/>
                <a:latin typeface="+mj-lt"/>
                <a:ea typeface="+mn-ea"/>
                <a:cs typeface="+mn-cs"/>
              </a:rPr>
              <a:t>Инструктивно- методические материалы  МОУО, локальные акты образовательных организаций по организации сетевого наставничества, по утверждению организационной структуры сетевого наставничества, по реализации организационных механизмов сетевого наставничества, по утверждению сетевых планов осуществления методической работы, по организации работы матричных структур управления (творческих, рабочих групп…) , участвующих в реализации моделей сетевого наставничества…</a:t>
            </a:r>
          </a:p>
          <a:p>
            <a:endParaRPr lang="ru-RU" dirty="0"/>
          </a:p>
        </p:txBody>
      </p:sp>
    </p:spTree>
    <p:extLst>
      <p:ext uri="{BB962C8B-B14F-4D97-AF65-F5344CB8AC3E}">
        <p14:creationId xmlns:p14="http://schemas.microsoft.com/office/powerpoint/2010/main" val="1856310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8317AB-6DDA-401C-912B-DFEA77D3DD84}"/>
              </a:ext>
            </a:extLst>
          </p:cNvPr>
          <p:cNvSpPr>
            <a:spLocks noGrp="1"/>
          </p:cNvSpPr>
          <p:nvPr>
            <p:ph type="title"/>
          </p:nvPr>
        </p:nvSpPr>
        <p:spPr/>
        <p:txBody>
          <a:bodyPr/>
          <a:lstStyle/>
          <a:p>
            <a:r>
              <a:rPr kumimoji="0" lang="ru-RU" sz="2800" b="0" i="0" u="none" strike="noStrike" kern="1200" cap="all" spc="0" normalizeH="0" baseline="0" noProof="0" dirty="0">
                <a:ln>
                  <a:noFill/>
                </a:ln>
                <a:solidFill>
                  <a:prstClr val="white"/>
                </a:solidFill>
                <a:effectLst/>
                <a:uLnTx/>
                <a:uFillTx/>
                <a:latin typeface="Corbel" panose="020B0503020204020204" pitchFamily="34" charset="0"/>
                <a:ea typeface="+mj-ea"/>
                <a:cs typeface="+mj-cs"/>
              </a:rPr>
              <a:t>Основные продукты инновационной деятельности</a:t>
            </a:r>
            <a:endParaRPr lang="ru-RU" dirty="0"/>
          </a:p>
        </p:txBody>
      </p:sp>
      <p:sp>
        <p:nvSpPr>
          <p:cNvPr id="3" name="Объект 2">
            <a:extLst>
              <a:ext uri="{FF2B5EF4-FFF2-40B4-BE49-F238E27FC236}">
                <a16:creationId xmlns:a16="http://schemas.microsoft.com/office/drawing/2014/main" id="{891337BB-EEF7-4BD3-8E5A-95575CB758FD}"/>
              </a:ext>
            </a:extLst>
          </p:cNvPr>
          <p:cNvSpPr>
            <a:spLocks noGrp="1"/>
          </p:cNvSpPr>
          <p:nvPr>
            <p:ph sz="half" idx="1"/>
          </p:nvPr>
        </p:nvSpPr>
        <p:spPr/>
        <p:txBody>
          <a:bodyPr/>
          <a:lstStyle/>
          <a:p>
            <a:pPr marL="306000" marR="0" lvl="0" indent="-306000" algn="l"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Char char=""/>
              <a:tabLst/>
              <a:defRPr/>
            </a:pPr>
            <a:r>
              <a:rPr kumimoji="0" lang="ru-RU" sz="1900" b="0" i="0" u="none" strike="noStrike" kern="1200" cap="none" spc="0" normalizeH="0" baseline="0" noProof="0" dirty="0">
                <a:ln>
                  <a:noFill/>
                </a:ln>
                <a:solidFill>
                  <a:srgbClr val="3D3D3D"/>
                </a:solidFill>
                <a:effectLst/>
                <a:uLnTx/>
                <a:uFillTx/>
                <a:latin typeface="Corbel" panose="020B0503020204020204" pitchFamily="34" charset="0"/>
                <a:ea typeface="+mn-ea"/>
                <a:cs typeface="+mn-cs"/>
              </a:rPr>
              <a:t>Программы перехода школ в эффективный режим работы с </a:t>
            </a:r>
            <a:r>
              <a:rPr kumimoji="0" lang="ru-RU" sz="1900" b="1" i="0" u="none" strike="noStrike" kern="1200" cap="none" spc="0" normalizeH="0" baseline="0" noProof="0" dirty="0">
                <a:ln>
                  <a:noFill/>
                </a:ln>
                <a:solidFill>
                  <a:srgbClr val="3D3D3D"/>
                </a:solidFill>
                <a:effectLst/>
                <a:uLnTx/>
                <a:uFillTx/>
                <a:latin typeface="Corbel" panose="020B0503020204020204" pitchFamily="34" charset="0"/>
                <a:ea typeface="+mn-ea"/>
                <a:cs typeface="+mn-cs"/>
              </a:rPr>
              <a:t>проектом по сетевому наставничеству</a:t>
            </a:r>
            <a:endParaRPr kumimoji="0" lang="ru-RU" sz="1900" b="0" i="0" u="none" strike="noStrike" kern="1200" cap="none" spc="0" normalizeH="0" baseline="0" noProof="0" dirty="0">
              <a:ln>
                <a:noFill/>
              </a:ln>
              <a:solidFill>
                <a:srgbClr val="3D3D3D"/>
              </a:solidFill>
              <a:effectLst/>
              <a:uLnTx/>
              <a:uFillTx/>
              <a:latin typeface="Corbel" panose="020B0503020204020204" pitchFamily="34" charset="0"/>
              <a:ea typeface="+mn-ea"/>
              <a:cs typeface="+mn-cs"/>
            </a:endParaRPr>
          </a:p>
          <a:p>
            <a:pPr marL="306000" marR="0" lvl="0" indent="-306000" algn="l"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Char char=""/>
              <a:tabLst/>
              <a:defRPr/>
            </a:pPr>
            <a:r>
              <a:rPr kumimoji="0" lang="ru-RU" sz="1900" b="0" i="0" u="none" strike="noStrike" kern="1200" cap="none" spc="0" normalizeH="0" baseline="0" noProof="0" dirty="0">
                <a:ln>
                  <a:noFill/>
                </a:ln>
                <a:solidFill>
                  <a:srgbClr val="3D3D3D"/>
                </a:solidFill>
                <a:effectLst/>
                <a:uLnTx/>
                <a:uFillTx/>
                <a:latin typeface="Corbel" panose="020B0503020204020204" pitchFamily="34" charset="0"/>
                <a:ea typeface="+mn-ea"/>
                <a:cs typeface="+mn-cs"/>
              </a:rPr>
              <a:t>Муниципальная программа поддержки школ с низкими результатами и находящихся в сложных условиях с </a:t>
            </a:r>
            <a:r>
              <a:rPr kumimoji="0" lang="ru-RU" sz="1900" b="1" i="0" u="none" strike="noStrike" kern="1200" cap="none" spc="0" normalizeH="0" baseline="0" noProof="0" dirty="0">
                <a:ln>
                  <a:noFill/>
                </a:ln>
                <a:solidFill>
                  <a:srgbClr val="3D3D3D"/>
                </a:solidFill>
                <a:effectLst/>
                <a:uLnTx/>
                <a:uFillTx/>
                <a:latin typeface="Corbel" panose="020B0503020204020204" pitchFamily="34" charset="0"/>
                <a:ea typeface="+mn-ea"/>
                <a:cs typeface="+mn-cs"/>
              </a:rPr>
              <a:t>проектом по сетевому наставничеству</a:t>
            </a:r>
            <a:endParaRPr kumimoji="0" lang="ru-RU" sz="1900" b="0" i="0" u="none" strike="noStrike" kern="1200" cap="none" spc="0" normalizeH="0" baseline="0" noProof="0" dirty="0">
              <a:ln>
                <a:noFill/>
              </a:ln>
              <a:solidFill>
                <a:srgbClr val="3D3D3D"/>
              </a:solidFill>
              <a:effectLst/>
              <a:uLnTx/>
              <a:uFillTx/>
              <a:latin typeface="Corbel" panose="020B0503020204020204" pitchFamily="34" charset="0"/>
              <a:ea typeface="+mn-ea"/>
              <a:cs typeface="+mn-cs"/>
            </a:endParaRPr>
          </a:p>
          <a:p>
            <a:endParaRPr lang="ru-RU" dirty="0"/>
          </a:p>
        </p:txBody>
      </p:sp>
      <p:sp>
        <p:nvSpPr>
          <p:cNvPr id="4" name="Объект 3">
            <a:extLst>
              <a:ext uri="{FF2B5EF4-FFF2-40B4-BE49-F238E27FC236}">
                <a16:creationId xmlns:a16="http://schemas.microsoft.com/office/drawing/2014/main" id="{7958B10E-4407-4EF6-96BD-65CF0CBDA783}"/>
              </a:ext>
            </a:extLst>
          </p:cNvPr>
          <p:cNvSpPr>
            <a:spLocks noGrp="1"/>
          </p:cNvSpPr>
          <p:nvPr>
            <p:ph sz="half" idx="2"/>
          </p:nvPr>
        </p:nvSpPr>
        <p:spPr/>
        <p:txBody>
          <a:bodyPr/>
          <a:lstStyle/>
          <a:p>
            <a:pPr marL="306000" marR="0" lvl="0" indent="-306000" algn="l" defTabSz="457200" rtl="0" eaLnBrk="1" fontAlgn="auto" latinLnBrk="0" hangingPunct="1">
              <a:lnSpc>
                <a:spcPct val="100000"/>
              </a:lnSpc>
              <a:spcBef>
                <a:spcPct val="20000"/>
              </a:spcBef>
              <a:spcAft>
                <a:spcPts val="600"/>
              </a:spcAft>
              <a:buClr>
                <a:srgbClr val="903163"/>
              </a:buClr>
              <a:buSzPct val="92000"/>
              <a:buFont typeface="Wingdings 2" panose="05020102010507070707" pitchFamily="18" charset="2"/>
              <a:buChar char=""/>
              <a:tabLst/>
              <a:defRPr/>
            </a:pPr>
            <a:r>
              <a:rPr kumimoji="0" lang="ru-RU" sz="2000" b="1" i="0" u="none" strike="noStrike" kern="1200" cap="none" spc="0" normalizeH="0" baseline="0" noProof="0" dirty="0">
                <a:ln>
                  <a:noFill/>
                </a:ln>
                <a:solidFill>
                  <a:srgbClr val="3D3D3D"/>
                </a:solidFill>
                <a:effectLst/>
                <a:uLnTx/>
                <a:uFillTx/>
                <a:latin typeface="Corbel" panose="020B0503020204020204" pitchFamily="34" charset="0"/>
                <a:ea typeface="+mn-ea"/>
                <a:cs typeface="+mn-cs"/>
              </a:rPr>
              <a:t>Сетевые инновационные проекты </a:t>
            </a:r>
            <a:r>
              <a:rPr kumimoji="0" lang="ru-RU" sz="2000" b="0" i="0" u="none" strike="noStrike" kern="1200" cap="none" spc="0" normalizeH="0" baseline="0" noProof="0" dirty="0">
                <a:ln>
                  <a:noFill/>
                </a:ln>
                <a:solidFill>
                  <a:srgbClr val="3D3D3D"/>
                </a:solidFill>
                <a:effectLst/>
                <a:uLnTx/>
                <a:uFillTx/>
                <a:latin typeface="Corbel" panose="020B0503020204020204" pitchFamily="34" charset="0"/>
                <a:ea typeface="+mn-ea"/>
                <a:cs typeface="+mn-cs"/>
              </a:rPr>
              <a:t>организации сетевого наставничества образовательных организаций с дорожными картами</a:t>
            </a:r>
          </a:p>
          <a:p>
            <a:endParaRPr lang="ru-RU" dirty="0"/>
          </a:p>
        </p:txBody>
      </p:sp>
    </p:spTree>
    <p:extLst>
      <p:ext uri="{BB962C8B-B14F-4D97-AF65-F5344CB8AC3E}">
        <p14:creationId xmlns:p14="http://schemas.microsoft.com/office/powerpoint/2010/main" val="3998298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Алгоритм работы: первое образовательное событие</a:t>
            </a:r>
          </a:p>
        </p:txBody>
      </p:sp>
      <p:sp>
        <p:nvSpPr>
          <p:cNvPr id="3" name="Объект 2"/>
          <p:cNvSpPr>
            <a:spLocks noGrp="1"/>
          </p:cNvSpPr>
          <p:nvPr>
            <p:ph idx="1"/>
          </p:nvPr>
        </p:nvSpPr>
        <p:spPr/>
        <p:txBody>
          <a:bodyPr/>
          <a:lstStyle/>
          <a:p>
            <a:pPr indent="450215" algn="just">
              <a:lnSpc>
                <a:spcPct val="107000"/>
              </a:lnSpc>
              <a:spcAft>
                <a:spcPts val="0"/>
              </a:spcAft>
            </a:pPr>
            <a:r>
              <a:rPr lang="ru-RU" sz="2400" b="1" dirty="0">
                <a:latin typeface="+mj-lt"/>
                <a:ea typeface="Calibri" panose="020F0502020204030204" pitchFamily="34" charset="0"/>
                <a:cs typeface="Times New Roman" panose="02020603050405020304" pitchFamily="18" charset="0"/>
              </a:rPr>
              <a:t>Направление: </a:t>
            </a:r>
            <a:r>
              <a:rPr lang="ru-RU" sz="2400" dirty="0">
                <a:latin typeface="+mj-lt"/>
                <a:ea typeface="Calibri" panose="020F0502020204030204" pitchFamily="34" charset="0"/>
                <a:cs typeface="Times New Roman" panose="02020603050405020304" pitchFamily="18" charset="0"/>
              </a:rPr>
              <a:t>Образовательное событие «Калейдоскоп методических идей и эффективных практических решений. Дифференцированный и индивидуализированный подход к обучающимся» </a:t>
            </a:r>
          </a:p>
          <a:p>
            <a:pPr indent="450215" algn="just">
              <a:lnSpc>
                <a:spcPct val="107000"/>
              </a:lnSpc>
              <a:spcAft>
                <a:spcPts val="0"/>
              </a:spcAft>
            </a:pPr>
            <a:endParaRPr lang="ru-RU" sz="2400" b="1" dirty="0">
              <a:latin typeface="+mj-lt"/>
              <a:ea typeface="Calibri" panose="020F0502020204030204" pitchFamily="34" charset="0"/>
              <a:cs typeface="Times New Roman" panose="02020603050405020304" pitchFamily="18" charset="0"/>
            </a:endParaRPr>
          </a:p>
          <a:p>
            <a:pPr indent="450215" algn="just">
              <a:lnSpc>
                <a:spcPct val="107000"/>
              </a:lnSpc>
              <a:spcAft>
                <a:spcPts val="0"/>
              </a:spcAft>
            </a:pPr>
            <a:r>
              <a:rPr lang="ru-RU" sz="2400" b="1" dirty="0">
                <a:latin typeface="+mj-lt"/>
                <a:ea typeface="Calibri" panose="020F0502020204030204" pitchFamily="34" charset="0"/>
                <a:cs typeface="Times New Roman" panose="02020603050405020304" pitchFamily="18" charset="0"/>
              </a:rPr>
              <a:t>Тема:</a:t>
            </a:r>
            <a:r>
              <a:rPr lang="ru-RU" sz="2400" dirty="0">
                <a:latin typeface="+mj-lt"/>
                <a:ea typeface="Calibri" panose="020F0502020204030204" pitchFamily="34" charset="0"/>
                <a:cs typeface="Times New Roman" panose="02020603050405020304" pitchFamily="18" charset="0"/>
              </a:rPr>
              <a:t> «Методический конструктор современного урока: групповые формы учебной работы» - </a:t>
            </a:r>
            <a:r>
              <a:rPr lang="ru-RU" sz="2400">
                <a:latin typeface="+mj-lt"/>
                <a:ea typeface="Calibri" panose="020F0502020204030204" pitchFamily="34" charset="0"/>
                <a:cs typeface="Times New Roman" panose="02020603050405020304" pitchFamily="18" charset="0"/>
              </a:rPr>
              <a:t>29 марта; 15.00-17.00 </a:t>
            </a:r>
            <a:endParaRPr lang="ru-RU" sz="2400" dirty="0">
              <a:latin typeface="+mj-lt"/>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880520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prstClr val="white"/>
                </a:solidFill>
              </a:rPr>
              <a:t>Содержание и формы работы участников образовательного события</a:t>
            </a:r>
            <a:endParaRPr lang="ru-RU" dirty="0"/>
          </a:p>
        </p:txBody>
      </p:sp>
      <p:sp>
        <p:nvSpPr>
          <p:cNvPr id="3" name="Объект 2"/>
          <p:cNvSpPr>
            <a:spLocks noGrp="1"/>
          </p:cNvSpPr>
          <p:nvPr>
            <p:ph idx="1"/>
          </p:nvPr>
        </p:nvSpPr>
        <p:spPr/>
        <p:txBody>
          <a:bodyPr>
            <a:normAutofit/>
          </a:bodyPr>
          <a:lstStyle/>
          <a:p>
            <a:r>
              <a:rPr lang="ru-RU" sz="2000" b="1" dirty="0"/>
              <a:t>На региональном уровне:</a:t>
            </a:r>
          </a:p>
          <a:p>
            <a:r>
              <a:rPr lang="ru-RU" sz="2000" dirty="0"/>
              <a:t>Разработка содержательных модулей образовательного события;</a:t>
            </a:r>
          </a:p>
          <a:p>
            <a:r>
              <a:rPr lang="ru-RU" sz="2000" dirty="0"/>
              <a:t>Организация онлайн-встречи со всеми участниками образовательного события – теория вопроса;</a:t>
            </a:r>
          </a:p>
          <a:p>
            <a:r>
              <a:rPr lang="ru-RU" sz="2000" dirty="0"/>
              <a:t>Проектирование мероприятий в муниципальных районах со школами-</a:t>
            </a:r>
            <a:r>
              <a:rPr lang="ru-RU" sz="2000" dirty="0" err="1"/>
              <a:t>стажировочными</a:t>
            </a:r>
            <a:r>
              <a:rPr lang="ru-RU" sz="2000" dirty="0"/>
              <a:t> площадками, школами-лидерами по проблематике образовательного события.</a:t>
            </a:r>
          </a:p>
        </p:txBody>
      </p:sp>
    </p:spTree>
    <p:extLst>
      <p:ext uri="{BB962C8B-B14F-4D97-AF65-F5344CB8AC3E}">
        <p14:creationId xmlns:p14="http://schemas.microsoft.com/office/powerpoint/2010/main" val="15061787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Содержание и формы работы участников образовательного события</a:t>
            </a:r>
          </a:p>
        </p:txBody>
      </p:sp>
      <p:sp>
        <p:nvSpPr>
          <p:cNvPr id="3" name="Объект 2"/>
          <p:cNvSpPr>
            <a:spLocks noGrp="1"/>
          </p:cNvSpPr>
          <p:nvPr>
            <p:ph idx="1"/>
          </p:nvPr>
        </p:nvSpPr>
        <p:spPr>
          <a:xfrm>
            <a:off x="685801" y="2142067"/>
            <a:ext cx="10849707" cy="4272801"/>
          </a:xfrm>
        </p:spPr>
        <p:txBody>
          <a:bodyPr/>
          <a:lstStyle/>
          <a:p>
            <a:pPr indent="450215" algn="just">
              <a:lnSpc>
                <a:spcPct val="107000"/>
              </a:lnSpc>
              <a:spcAft>
                <a:spcPts val="0"/>
              </a:spcAft>
            </a:pPr>
            <a:r>
              <a:rPr lang="ru-RU" sz="2000" b="1" dirty="0">
                <a:latin typeface="+mj-lt"/>
                <a:ea typeface="Calibri" panose="020F0502020204030204" pitchFamily="34" charset="0"/>
                <a:cs typeface="Times New Roman" panose="02020603050405020304" pitchFamily="18" charset="0"/>
              </a:rPr>
              <a:t>Работа на муниципальном уровне: </a:t>
            </a:r>
            <a:endParaRPr lang="ru-RU" sz="2000" dirty="0">
              <a:latin typeface="+mj-lt"/>
              <a:ea typeface="Calibri" panose="020F0502020204030204" pitchFamily="34" charset="0"/>
              <a:cs typeface="Times New Roman" panose="02020603050405020304" pitchFamily="18" charset="0"/>
            </a:endParaRP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проведение совещания с участниками образовательного события на тему «Проектирование совместной работы» на основе проведенной подготовительной работы:</a:t>
            </a: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диагностика потребностей ШНОР по проблематике современного урока (какие школы с НОР участвуют, какие учебные предметы и классы есть смысл включать в работу по проектированию современного урока);</a:t>
            </a: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организация работы по составлению рабочего плана;</a:t>
            </a: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организация первой и последующих встреч на базах школы-лидера и ШНОР по заявленной теме;</a:t>
            </a: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рефлексия  по итогам проведения образовательного события;</a:t>
            </a: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организация работы наставнических пар, групп….</a:t>
            </a:r>
          </a:p>
          <a:p>
            <a:endParaRPr lang="ru-RU" dirty="0"/>
          </a:p>
        </p:txBody>
      </p:sp>
    </p:spTree>
    <p:extLst>
      <p:ext uri="{BB962C8B-B14F-4D97-AF65-F5344CB8AC3E}">
        <p14:creationId xmlns:p14="http://schemas.microsoft.com/office/powerpoint/2010/main" val="2034733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Содержание и формы работы участников образовательного события</a:t>
            </a:r>
          </a:p>
        </p:txBody>
      </p:sp>
      <p:sp>
        <p:nvSpPr>
          <p:cNvPr id="3" name="Объект 2"/>
          <p:cNvSpPr>
            <a:spLocks noGrp="1"/>
          </p:cNvSpPr>
          <p:nvPr>
            <p:ph idx="1"/>
          </p:nvPr>
        </p:nvSpPr>
        <p:spPr>
          <a:xfrm>
            <a:off x="685801" y="2142067"/>
            <a:ext cx="11018519" cy="4329071"/>
          </a:xfrm>
        </p:spPr>
        <p:txBody>
          <a:bodyPr/>
          <a:lstStyle/>
          <a:p>
            <a:pPr indent="450215" algn="just">
              <a:lnSpc>
                <a:spcPct val="107000"/>
              </a:lnSpc>
              <a:spcAft>
                <a:spcPts val="0"/>
              </a:spcAft>
            </a:pPr>
            <a:r>
              <a:rPr lang="ru-RU" sz="2000" b="1" dirty="0">
                <a:latin typeface="+mj-lt"/>
                <a:ea typeface="Calibri" panose="020F0502020204030204" pitchFamily="34" charset="0"/>
                <a:cs typeface="Times New Roman" panose="02020603050405020304" pitchFamily="18" charset="0"/>
              </a:rPr>
              <a:t>Работа школ-лидеров, </a:t>
            </a:r>
            <a:r>
              <a:rPr lang="ru-RU" sz="2000" b="1" dirty="0" err="1">
                <a:latin typeface="+mj-lt"/>
                <a:ea typeface="Calibri" panose="020F0502020204030204" pitchFamily="34" charset="0"/>
                <a:cs typeface="Times New Roman" panose="02020603050405020304" pitchFamily="18" charset="0"/>
              </a:rPr>
              <a:t>стажировочных</a:t>
            </a:r>
            <a:r>
              <a:rPr lang="ru-RU" sz="2000" b="1" dirty="0">
                <a:latin typeface="+mj-lt"/>
                <a:ea typeface="Calibri" panose="020F0502020204030204" pitchFamily="34" charset="0"/>
                <a:cs typeface="Times New Roman" panose="02020603050405020304" pitchFamily="18" charset="0"/>
              </a:rPr>
              <a:t> площадок по теме образовательного события:</a:t>
            </a:r>
            <a:endParaRPr lang="ru-RU" sz="2000" dirty="0">
              <a:latin typeface="+mj-lt"/>
              <a:ea typeface="Calibri" panose="020F0502020204030204" pitchFamily="34" charset="0"/>
              <a:cs typeface="Times New Roman" panose="02020603050405020304" pitchFamily="18" charset="0"/>
            </a:endParaRP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подготовка содержания первой встречи на базе школы-лидера, </a:t>
            </a:r>
            <a:r>
              <a:rPr lang="ru-RU" sz="2000" dirty="0" err="1">
                <a:latin typeface="+mj-lt"/>
                <a:ea typeface="Calibri" panose="020F0502020204030204" pitchFamily="34" charset="0"/>
                <a:cs typeface="Times New Roman" panose="02020603050405020304" pitchFamily="18" charset="0"/>
              </a:rPr>
              <a:t>стажировочной</a:t>
            </a:r>
            <a:r>
              <a:rPr lang="ru-RU" sz="2000" dirty="0">
                <a:latin typeface="+mj-lt"/>
                <a:ea typeface="Calibri" panose="020F0502020204030204" pitchFamily="34" charset="0"/>
                <a:cs typeface="Times New Roman" panose="02020603050405020304" pitchFamily="18" charset="0"/>
              </a:rPr>
              <a:t> площадки в форматах открытой лекции, Круглого стола совместно с ЛОИРО (по запросу);</a:t>
            </a: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определение формата проведения уроков, решение вопросов подключения школ с НОР в онлайн-формате;</a:t>
            </a: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подготовка и проведение открытых занятий на базе школ –лидеров по выявленным проблемам;</a:t>
            </a: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обсуждение направлений дальнейшей работы, содержания методических рекомендаций для ШНОР по подготовке пробных уроков…;</a:t>
            </a: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планирование второй встречи на базах ШНОР, с которыми работает школа-лидер, </a:t>
            </a:r>
            <a:r>
              <a:rPr lang="ru-RU" sz="2000" dirty="0" err="1">
                <a:latin typeface="+mj-lt"/>
                <a:ea typeface="Calibri" panose="020F0502020204030204" pitchFamily="34" charset="0"/>
                <a:cs typeface="Times New Roman" panose="02020603050405020304" pitchFamily="18" charset="0"/>
              </a:rPr>
              <a:t>стажировочная</a:t>
            </a:r>
            <a:r>
              <a:rPr lang="ru-RU" sz="2000" dirty="0">
                <a:latin typeface="+mj-lt"/>
                <a:ea typeface="Calibri" panose="020F0502020204030204" pitchFamily="34" charset="0"/>
                <a:cs typeface="Times New Roman" panose="02020603050405020304" pitchFamily="18" charset="0"/>
              </a:rPr>
              <a:t> площадка.</a:t>
            </a:r>
          </a:p>
          <a:p>
            <a:endParaRPr lang="ru-RU" dirty="0"/>
          </a:p>
        </p:txBody>
      </p:sp>
    </p:spTree>
    <p:extLst>
      <p:ext uri="{BB962C8B-B14F-4D97-AF65-F5344CB8AC3E}">
        <p14:creationId xmlns:p14="http://schemas.microsoft.com/office/powerpoint/2010/main" val="26022773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prstClr val="white"/>
                </a:solidFill>
              </a:rPr>
              <a:t>Содержание и формы работы участников образовательного события</a:t>
            </a:r>
            <a:endParaRPr lang="ru-RU" dirty="0"/>
          </a:p>
        </p:txBody>
      </p:sp>
      <p:sp>
        <p:nvSpPr>
          <p:cNvPr id="3" name="Объект 2"/>
          <p:cNvSpPr>
            <a:spLocks noGrp="1"/>
          </p:cNvSpPr>
          <p:nvPr>
            <p:ph idx="1"/>
          </p:nvPr>
        </p:nvSpPr>
        <p:spPr/>
        <p:txBody>
          <a:bodyPr/>
          <a:lstStyle/>
          <a:p>
            <a:pPr indent="450215" algn="just">
              <a:lnSpc>
                <a:spcPct val="107000"/>
              </a:lnSpc>
              <a:spcAft>
                <a:spcPts val="0"/>
              </a:spcAft>
            </a:pPr>
            <a:r>
              <a:rPr lang="ru-RU" sz="2000" b="1" dirty="0">
                <a:latin typeface="+mj-lt"/>
                <a:ea typeface="Calibri" panose="020F0502020204030204" pitchFamily="34" charset="0"/>
                <a:cs typeface="Times New Roman" panose="02020603050405020304" pitchFamily="18" charset="0"/>
              </a:rPr>
              <a:t>Работа ШНОР:</a:t>
            </a:r>
            <a:endParaRPr lang="ru-RU" sz="2000" dirty="0">
              <a:latin typeface="+mj-lt"/>
              <a:ea typeface="Calibri" panose="020F0502020204030204" pitchFamily="34" charset="0"/>
              <a:cs typeface="Times New Roman" panose="02020603050405020304" pitchFamily="18" charset="0"/>
            </a:endParaRP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подготовка совместно с наставниками из школ-лидеров (</a:t>
            </a:r>
            <a:r>
              <a:rPr lang="ru-RU" sz="2000" dirty="0" err="1">
                <a:latin typeface="+mj-lt"/>
                <a:ea typeface="Calibri" panose="020F0502020204030204" pitchFamily="34" charset="0"/>
                <a:cs typeface="Times New Roman" panose="02020603050405020304" pitchFamily="18" charset="0"/>
              </a:rPr>
              <a:t>стажировочных</a:t>
            </a:r>
            <a:r>
              <a:rPr lang="ru-RU" sz="2000" dirty="0">
                <a:latin typeface="+mj-lt"/>
                <a:ea typeface="Calibri" panose="020F0502020204030204" pitchFamily="34" charset="0"/>
                <a:cs typeface="Times New Roman" panose="02020603050405020304" pitchFamily="18" charset="0"/>
              </a:rPr>
              <a:t> площадок) проектов пробных уроков по заявленной проблематике образовательного события;</a:t>
            </a: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проведение пробных занятий, их анализ, подготовка рекомендаций для учителей ШНОР;</a:t>
            </a:r>
          </a:p>
          <a:p>
            <a:pPr indent="450215" algn="just">
              <a:lnSpc>
                <a:spcPct val="107000"/>
              </a:lnSpc>
              <a:spcAft>
                <a:spcPts val="0"/>
              </a:spcAft>
            </a:pPr>
            <a:r>
              <a:rPr lang="ru-RU" sz="2000" dirty="0">
                <a:latin typeface="+mj-lt"/>
                <a:ea typeface="Calibri" panose="020F0502020204030204" pitchFamily="34" charset="0"/>
                <a:cs typeface="Times New Roman" panose="02020603050405020304" pitchFamily="18" charset="0"/>
              </a:rPr>
              <a:t>организация самостоятельной работы в наставнических парах, группах…</a:t>
            </a:r>
          </a:p>
          <a:p>
            <a:endParaRPr lang="ru-RU" dirty="0"/>
          </a:p>
        </p:txBody>
      </p:sp>
    </p:spTree>
    <p:extLst>
      <p:ext uri="{BB962C8B-B14F-4D97-AF65-F5344CB8AC3E}">
        <p14:creationId xmlns:p14="http://schemas.microsoft.com/office/powerpoint/2010/main" val="7147316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sz="3600" dirty="0"/>
              <a:t>Спасибо за внимание!</a:t>
            </a:r>
          </a:p>
          <a:p>
            <a:r>
              <a:rPr lang="ru-RU" sz="3600" dirty="0"/>
              <a:t>Контакты: </a:t>
            </a:r>
            <a:r>
              <a:rPr lang="en-US" sz="3600" dirty="0" err="1"/>
              <a:t>jukbuk@yandex</a:t>
            </a:r>
            <a:r>
              <a:rPr lang="ru-RU" sz="3600" dirty="0"/>
              <a:t>.</a:t>
            </a:r>
            <a:r>
              <a:rPr lang="en-US" sz="3600" dirty="0" err="1"/>
              <a:t>ru</a:t>
            </a:r>
            <a:endParaRPr lang="ru-RU" sz="3600" dirty="0"/>
          </a:p>
        </p:txBody>
      </p:sp>
    </p:spTree>
    <p:extLst>
      <p:ext uri="{BB962C8B-B14F-4D97-AF65-F5344CB8AC3E}">
        <p14:creationId xmlns:p14="http://schemas.microsoft.com/office/powerpoint/2010/main" val="845151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2C75D1-B592-46F5-BED5-72497D06DD42}"/>
              </a:ext>
            </a:extLst>
          </p:cNvPr>
          <p:cNvSpPr>
            <a:spLocks noGrp="1"/>
          </p:cNvSpPr>
          <p:nvPr>
            <p:ph type="title"/>
          </p:nvPr>
        </p:nvSpPr>
        <p:spPr/>
        <p:txBody>
          <a:bodyPr>
            <a:normAutofit/>
          </a:bodyPr>
          <a:lstStyle/>
          <a:p>
            <a:pPr algn="ctr"/>
            <a:r>
              <a:rPr lang="ru-RU" sz="3200" b="1" dirty="0"/>
              <a:t>Выдержки из </a:t>
            </a:r>
            <a:r>
              <a:rPr lang="ru-RU" sz="3200" b="1" dirty="0" err="1"/>
              <a:t>госзадания</a:t>
            </a:r>
            <a:r>
              <a:rPr lang="ru-RU" sz="3200" b="1" dirty="0"/>
              <a:t> на 2022 год: курсы</a:t>
            </a:r>
          </a:p>
        </p:txBody>
      </p:sp>
      <p:sp>
        <p:nvSpPr>
          <p:cNvPr id="3" name="Объект 2">
            <a:extLst>
              <a:ext uri="{FF2B5EF4-FFF2-40B4-BE49-F238E27FC236}">
                <a16:creationId xmlns:a16="http://schemas.microsoft.com/office/drawing/2014/main" id="{DECA81DE-CFFE-4031-B868-D662D5CC1CCD}"/>
              </a:ext>
            </a:extLst>
          </p:cNvPr>
          <p:cNvSpPr>
            <a:spLocks noGrp="1"/>
          </p:cNvSpPr>
          <p:nvPr>
            <p:ph idx="1"/>
          </p:nvPr>
        </p:nvSpPr>
        <p:spPr>
          <a:xfrm>
            <a:off x="581192" y="2180496"/>
            <a:ext cx="11029615" cy="4459455"/>
          </a:xfrm>
        </p:spPr>
        <p:txBody>
          <a:bodyPr/>
          <a:lstStyle/>
          <a:p>
            <a:pPr marL="285750" marR="0" lvl="0" indent="450215" algn="just" defTabSz="457200" rtl="0" eaLnBrk="1" fontAlgn="auto" latinLnBrk="0" hangingPunct="1">
              <a:lnSpc>
                <a:spcPct val="107000"/>
              </a:lnSpc>
              <a:spcBef>
                <a:spcPts val="0"/>
              </a:spcBef>
              <a:spcAft>
                <a:spcPts val="800"/>
              </a:spcAft>
              <a:buClr>
                <a:prstClr val="white"/>
              </a:buClr>
              <a:buSzPct val="100000"/>
              <a:buFont typeface="Arial"/>
              <a:buChar char="•"/>
              <a:tabLst/>
              <a:defRPr/>
            </a:pPr>
            <a:r>
              <a:rPr lang="ru-RU" sz="2400" dirty="0">
                <a:effectLst/>
                <a:latin typeface="+mj-lt"/>
                <a:ea typeface="Calibri" panose="020F0502020204030204" pitchFamily="34" charset="0"/>
                <a:cs typeface="Times New Roman" panose="02020603050405020304" pitchFamily="18" charset="0"/>
              </a:rPr>
              <a:t>2.1.4. Организация сетевого взаимодействия на муниципальном уровне школ с высокими и низкими результатами обучения (краткосрочные курсы на 16 часов).</a:t>
            </a:r>
          </a:p>
          <a:p>
            <a:pPr marL="285750" marR="0" lvl="0" indent="450215" algn="just" defTabSz="457200" rtl="0" eaLnBrk="1" fontAlgn="auto" latinLnBrk="0" hangingPunct="1">
              <a:lnSpc>
                <a:spcPct val="107000"/>
              </a:lnSpc>
              <a:spcBef>
                <a:spcPts val="0"/>
              </a:spcBef>
              <a:spcAft>
                <a:spcPts val="800"/>
              </a:spcAft>
              <a:buClr>
                <a:prstClr val="white"/>
              </a:buClr>
              <a:buSzPct val="100000"/>
              <a:buFont typeface="Arial"/>
              <a:buChar char="•"/>
              <a:tabLst/>
              <a:defRPr/>
            </a:pPr>
            <a:r>
              <a:rPr lang="ru-RU" sz="2400" dirty="0">
                <a:effectLst/>
                <a:latin typeface="+mj-lt"/>
                <a:ea typeface="Calibri" panose="020F0502020204030204" pitchFamily="34" charset="0"/>
                <a:cs typeface="Times New Roman" panose="02020603050405020304" pitchFamily="18" charset="0"/>
              </a:rPr>
              <a:t>2.1.10. Сопровождение реализации региональных инновационных программ (для сетевых управленческих и педагогических команд)- краткосрочные курсы 18 часов на год (участие в разработке программ и проведении курсов совместно с кафедрами)</a:t>
            </a:r>
          </a:p>
          <a:p>
            <a:endParaRPr lang="ru-RU" dirty="0"/>
          </a:p>
        </p:txBody>
      </p:sp>
    </p:spTree>
    <p:extLst>
      <p:ext uri="{BB962C8B-B14F-4D97-AF65-F5344CB8AC3E}">
        <p14:creationId xmlns:p14="http://schemas.microsoft.com/office/powerpoint/2010/main" val="3051612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32D0EC-E926-48ED-9F68-5E903CA2E8AB}"/>
              </a:ext>
            </a:extLst>
          </p:cNvPr>
          <p:cNvSpPr>
            <a:spLocks noGrp="1"/>
          </p:cNvSpPr>
          <p:nvPr>
            <p:ph type="title"/>
          </p:nvPr>
        </p:nvSpPr>
        <p:spPr>
          <a:xfrm>
            <a:off x="685801" y="609601"/>
            <a:ext cx="10131425" cy="1134794"/>
          </a:xfrm>
        </p:spPr>
        <p:txBody>
          <a:bodyPr>
            <a:normAutofit fontScale="90000"/>
          </a:bodyPr>
          <a:lstStyle/>
          <a:p>
            <a:pPr algn="ctr"/>
            <a:r>
              <a:rPr kumimoji="0" lang="ru-RU" sz="3600" b="1" i="0" u="none" strike="noStrike" kern="1200" cap="all" spc="0" normalizeH="0" baseline="0" noProof="0" dirty="0">
                <a:ln w="3175" cmpd="sng">
                  <a:noFill/>
                </a:ln>
                <a:solidFill>
                  <a:prstClr val="white"/>
                </a:solidFill>
                <a:effectLst/>
                <a:uLnTx/>
                <a:uFillTx/>
                <a:latin typeface="Calibri Light" panose="020F0302020204030204"/>
                <a:ea typeface="+mj-ea"/>
                <a:cs typeface="+mj-cs"/>
              </a:rPr>
              <a:t>Задачи структурных подразделений в подготовке модулей программ</a:t>
            </a:r>
            <a:endParaRPr lang="ru-RU" dirty="0"/>
          </a:p>
        </p:txBody>
      </p:sp>
      <p:sp>
        <p:nvSpPr>
          <p:cNvPr id="3" name="Текст 2">
            <a:extLst>
              <a:ext uri="{FF2B5EF4-FFF2-40B4-BE49-F238E27FC236}">
                <a16:creationId xmlns:a16="http://schemas.microsoft.com/office/drawing/2014/main" id="{E19EA7B9-9DB7-49CC-84E1-F84A560BAC32}"/>
              </a:ext>
            </a:extLst>
          </p:cNvPr>
          <p:cNvSpPr>
            <a:spLocks noGrp="1"/>
          </p:cNvSpPr>
          <p:nvPr>
            <p:ph type="body" idx="1"/>
          </p:nvPr>
        </p:nvSpPr>
        <p:spPr/>
        <p:txBody>
          <a:bodyPr/>
          <a:lstStyle/>
          <a:p>
            <a:pPr algn="ctr"/>
            <a:r>
              <a:rPr lang="ru-RU" sz="2400" b="1" dirty="0"/>
              <a:t>Кафедра управления и ПО совместно с ЦИРО</a:t>
            </a:r>
          </a:p>
        </p:txBody>
      </p:sp>
      <p:sp>
        <p:nvSpPr>
          <p:cNvPr id="4" name="Объект 3">
            <a:extLst>
              <a:ext uri="{FF2B5EF4-FFF2-40B4-BE49-F238E27FC236}">
                <a16:creationId xmlns:a16="http://schemas.microsoft.com/office/drawing/2014/main" id="{0784A65F-D2EA-4ACA-9A39-5A5C33ED5397}"/>
              </a:ext>
            </a:extLst>
          </p:cNvPr>
          <p:cNvSpPr>
            <a:spLocks noGrp="1"/>
          </p:cNvSpPr>
          <p:nvPr>
            <p:ph sz="half" idx="2"/>
          </p:nvPr>
        </p:nvSpPr>
        <p:spPr>
          <a:xfrm>
            <a:off x="685801" y="2870200"/>
            <a:ext cx="4996923" cy="3629073"/>
          </a:xfrm>
        </p:spPr>
        <p:txBody>
          <a:bodyPr>
            <a:normAutofit lnSpcReduction="10000"/>
          </a:bodyPr>
          <a:lstStyle/>
          <a:p>
            <a:pPr indent="-1270" algn="ctr"/>
            <a:endParaRPr lang="ru-RU" sz="2400" b="1" dirty="0">
              <a:effectLst/>
              <a:latin typeface="Times New Roman" panose="02020603050405020304" pitchFamily="18" charset="0"/>
              <a:ea typeface="Times New Roman" panose="02020603050405020304" pitchFamily="18" charset="0"/>
            </a:endParaRPr>
          </a:p>
          <a:p>
            <a:pPr indent="-1270" algn="ctr"/>
            <a:r>
              <a:rPr lang="ru-RU" sz="2400" b="1" dirty="0">
                <a:effectLst/>
                <a:latin typeface="+mj-lt"/>
                <a:ea typeface="Times New Roman" panose="02020603050405020304" pitchFamily="18" charset="0"/>
              </a:rPr>
              <a:t>Разработка макета программы «Сопровождение региональных инновационных программ и проектов через подготовку сетевых управленческих и педагогических команд».</a:t>
            </a:r>
          </a:p>
          <a:p>
            <a:pPr indent="-1270" algn="ctr"/>
            <a:r>
              <a:rPr lang="ru-RU" sz="2400" b="1" dirty="0">
                <a:latin typeface="+mj-lt"/>
                <a:ea typeface="Times New Roman" panose="02020603050405020304" pitchFamily="18" charset="0"/>
              </a:rPr>
              <a:t>Разработка инвариантных модулей программы.</a:t>
            </a:r>
            <a:endParaRPr lang="ru-RU" sz="2400" dirty="0">
              <a:effectLst/>
              <a:latin typeface="+mj-lt"/>
              <a:ea typeface="Times New Roman" panose="02020603050405020304" pitchFamily="18" charset="0"/>
            </a:endParaRPr>
          </a:p>
          <a:p>
            <a:endParaRPr lang="ru-RU" dirty="0"/>
          </a:p>
        </p:txBody>
      </p:sp>
      <p:sp>
        <p:nvSpPr>
          <p:cNvPr id="5" name="Текст 4">
            <a:extLst>
              <a:ext uri="{FF2B5EF4-FFF2-40B4-BE49-F238E27FC236}">
                <a16:creationId xmlns:a16="http://schemas.microsoft.com/office/drawing/2014/main" id="{4C2D9AE1-C3C7-4905-AD39-7080E92709DB}"/>
              </a:ext>
            </a:extLst>
          </p:cNvPr>
          <p:cNvSpPr>
            <a:spLocks noGrp="1"/>
          </p:cNvSpPr>
          <p:nvPr>
            <p:ph type="body" sz="quarter" idx="3"/>
          </p:nvPr>
        </p:nvSpPr>
        <p:spPr>
          <a:xfrm>
            <a:off x="6096003" y="2226734"/>
            <a:ext cx="5664588" cy="576262"/>
          </a:xfrm>
        </p:spPr>
        <p:txBody>
          <a:bodyPr/>
          <a:lstStyle/>
          <a:p>
            <a:pPr algn="ctr"/>
            <a:r>
              <a:rPr lang="ru-RU" sz="2400" b="1" dirty="0"/>
              <a:t>Предметные кафедры, курирующие инновационные программы</a:t>
            </a:r>
          </a:p>
        </p:txBody>
      </p:sp>
      <p:sp>
        <p:nvSpPr>
          <p:cNvPr id="6" name="Объект 5">
            <a:extLst>
              <a:ext uri="{FF2B5EF4-FFF2-40B4-BE49-F238E27FC236}">
                <a16:creationId xmlns:a16="http://schemas.microsoft.com/office/drawing/2014/main" id="{41D63057-36E8-4E29-8DEE-03AFA4A53DE9}"/>
              </a:ext>
            </a:extLst>
          </p:cNvPr>
          <p:cNvSpPr>
            <a:spLocks noGrp="1"/>
          </p:cNvSpPr>
          <p:nvPr>
            <p:ph sz="quarter" idx="4"/>
          </p:nvPr>
        </p:nvSpPr>
        <p:spPr/>
        <p:txBody>
          <a:bodyPr>
            <a:normAutofit lnSpcReduction="10000"/>
          </a:bodyPr>
          <a:lstStyle/>
          <a:p>
            <a:pPr algn="ctr"/>
            <a:endParaRPr lang="ru-RU" sz="2000" b="1" dirty="0"/>
          </a:p>
          <a:p>
            <a:pPr algn="ctr"/>
            <a:r>
              <a:rPr lang="ru-RU" sz="2400" b="1" dirty="0"/>
              <a:t>Разработка предметного содержания модулей для реализации программы в соответствии с целеполаганием каждого этапа региональной сетевой инновационной программы. </a:t>
            </a:r>
          </a:p>
        </p:txBody>
      </p:sp>
    </p:spTree>
    <p:extLst>
      <p:ext uri="{BB962C8B-B14F-4D97-AF65-F5344CB8AC3E}">
        <p14:creationId xmlns:p14="http://schemas.microsoft.com/office/powerpoint/2010/main" val="2003567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E5D4CA-AA68-4209-B93B-8BD1E43ECCD5}"/>
              </a:ext>
            </a:extLst>
          </p:cNvPr>
          <p:cNvSpPr>
            <a:spLocks noGrp="1"/>
          </p:cNvSpPr>
          <p:nvPr>
            <p:ph type="title"/>
          </p:nvPr>
        </p:nvSpPr>
        <p:spPr>
          <a:xfrm>
            <a:off x="685801" y="609600"/>
            <a:ext cx="10131425" cy="797169"/>
          </a:xfrm>
        </p:spPr>
        <p:txBody>
          <a:bodyPr>
            <a:normAutofit/>
          </a:bodyPr>
          <a:lstStyle/>
          <a:p>
            <a:pPr algn="ctr"/>
            <a:r>
              <a:rPr lang="ru-RU" sz="3200" b="1" dirty="0"/>
              <a:t>Учебно-тематический план программы</a:t>
            </a:r>
          </a:p>
        </p:txBody>
      </p:sp>
      <p:graphicFrame>
        <p:nvGraphicFramePr>
          <p:cNvPr id="4" name="Таблица 4">
            <a:extLst>
              <a:ext uri="{FF2B5EF4-FFF2-40B4-BE49-F238E27FC236}">
                <a16:creationId xmlns:a16="http://schemas.microsoft.com/office/drawing/2014/main" id="{DE7B6581-6B07-4246-A6C2-893B13B7F11A}"/>
              </a:ext>
            </a:extLst>
          </p:cNvPr>
          <p:cNvGraphicFramePr>
            <a:graphicFrameLocks noGrp="1"/>
          </p:cNvGraphicFramePr>
          <p:nvPr>
            <p:ph idx="1"/>
          </p:nvPr>
        </p:nvGraphicFramePr>
        <p:xfrm>
          <a:off x="-102188" y="1645921"/>
          <a:ext cx="12275431" cy="5077633"/>
        </p:xfrm>
        <a:graphic>
          <a:graphicData uri="http://schemas.openxmlformats.org/drawingml/2006/table">
            <a:tbl>
              <a:tblPr firstRow="1" bandRow="1">
                <a:tableStyleId>{5C22544A-7EE6-4342-B048-85BDC9FD1C3A}</a:tableStyleId>
              </a:tblPr>
              <a:tblGrid>
                <a:gridCol w="647114">
                  <a:extLst>
                    <a:ext uri="{9D8B030D-6E8A-4147-A177-3AD203B41FA5}">
                      <a16:colId xmlns:a16="http://schemas.microsoft.com/office/drawing/2014/main" val="412607293"/>
                    </a:ext>
                  </a:extLst>
                </a:gridCol>
                <a:gridCol w="5153261">
                  <a:extLst>
                    <a:ext uri="{9D8B030D-6E8A-4147-A177-3AD203B41FA5}">
                      <a16:colId xmlns:a16="http://schemas.microsoft.com/office/drawing/2014/main" val="4139512544"/>
                    </a:ext>
                  </a:extLst>
                </a:gridCol>
                <a:gridCol w="1048117">
                  <a:extLst>
                    <a:ext uri="{9D8B030D-6E8A-4147-A177-3AD203B41FA5}">
                      <a16:colId xmlns:a16="http://schemas.microsoft.com/office/drawing/2014/main" val="696178164"/>
                    </a:ext>
                  </a:extLst>
                </a:gridCol>
                <a:gridCol w="1175163">
                  <a:extLst>
                    <a:ext uri="{9D8B030D-6E8A-4147-A177-3AD203B41FA5}">
                      <a16:colId xmlns:a16="http://schemas.microsoft.com/office/drawing/2014/main" val="575276630"/>
                    </a:ext>
                  </a:extLst>
                </a:gridCol>
                <a:gridCol w="1289157">
                  <a:extLst>
                    <a:ext uri="{9D8B030D-6E8A-4147-A177-3AD203B41FA5}">
                      <a16:colId xmlns:a16="http://schemas.microsoft.com/office/drawing/2014/main" val="3089148478"/>
                    </a:ext>
                  </a:extLst>
                </a:gridCol>
                <a:gridCol w="1072859">
                  <a:extLst>
                    <a:ext uri="{9D8B030D-6E8A-4147-A177-3AD203B41FA5}">
                      <a16:colId xmlns:a16="http://schemas.microsoft.com/office/drawing/2014/main" val="1700207344"/>
                    </a:ext>
                  </a:extLst>
                </a:gridCol>
                <a:gridCol w="1889760">
                  <a:extLst>
                    <a:ext uri="{9D8B030D-6E8A-4147-A177-3AD203B41FA5}">
                      <a16:colId xmlns:a16="http://schemas.microsoft.com/office/drawing/2014/main" val="2312157051"/>
                    </a:ext>
                  </a:extLst>
                </a:gridCol>
              </a:tblGrid>
              <a:tr h="705701">
                <a:tc>
                  <a:txBody>
                    <a:bodyPr/>
                    <a:lstStyle/>
                    <a:p>
                      <a:r>
                        <a:rPr lang="ru-RU" dirty="0"/>
                        <a:t>№ п/п</a:t>
                      </a:r>
                    </a:p>
                  </a:txBody>
                  <a:tcPr/>
                </a:tc>
                <a:tc>
                  <a:txBody>
                    <a:bodyPr/>
                    <a:lstStyle/>
                    <a:p>
                      <a:r>
                        <a:rPr lang="ru-RU" dirty="0"/>
                        <a:t>Наименование разделов, тем</a:t>
                      </a:r>
                    </a:p>
                  </a:txBody>
                  <a:tcPr/>
                </a:tc>
                <a:tc>
                  <a:txBody>
                    <a:bodyPr/>
                    <a:lstStyle/>
                    <a:p>
                      <a:r>
                        <a:rPr lang="ru-RU" dirty="0"/>
                        <a:t>Всего часов</a:t>
                      </a:r>
                    </a:p>
                  </a:txBody>
                  <a:tcPr/>
                </a:tc>
                <a:tc>
                  <a:txBody>
                    <a:bodyPr/>
                    <a:lstStyle/>
                    <a:p>
                      <a:r>
                        <a:rPr lang="ru-RU" dirty="0"/>
                        <a:t>Аудиторные ДОТ</a:t>
                      </a:r>
                    </a:p>
                  </a:txBody>
                  <a:tcPr/>
                </a:tc>
                <a:tc>
                  <a:txBody>
                    <a:bodyPr/>
                    <a:lstStyle/>
                    <a:p>
                      <a:r>
                        <a:rPr lang="ru-RU" dirty="0"/>
                        <a:t>Внеаудиторные ДОТ</a:t>
                      </a:r>
                    </a:p>
                  </a:txBody>
                  <a:tcPr/>
                </a:tc>
                <a:tc>
                  <a:txBody>
                    <a:bodyPr/>
                    <a:lstStyle/>
                    <a:p>
                      <a:r>
                        <a:rPr lang="ru-RU" dirty="0"/>
                        <a:t>Сам. работа ДОТ</a:t>
                      </a:r>
                    </a:p>
                  </a:txBody>
                  <a:tcPr/>
                </a:tc>
                <a:tc>
                  <a:txBody>
                    <a:bodyPr/>
                    <a:lstStyle/>
                    <a:p>
                      <a:r>
                        <a:rPr lang="ru-RU" dirty="0"/>
                        <a:t>Контроль</a:t>
                      </a:r>
                    </a:p>
                  </a:txBody>
                  <a:tcPr/>
                </a:tc>
                <a:extLst>
                  <a:ext uri="{0D108BD9-81ED-4DB2-BD59-A6C34878D82A}">
                    <a16:rowId xmlns:a16="http://schemas.microsoft.com/office/drawing/2014/main" val="1993208550"/>
                  </a:ext>
                </a:extLst>
              </a:tr>
              <a:tr h="363443">
                <a:tc>
                  <a:txBody>
                    <a:bodyPr/>
                    <a:lstStyle/>
                    <a:p>
                      <a:r>
                        <a:rPr lang="ru-RU" dirty="0"/>
                        <a:t>1.</a:t>
                      </a:r>
                    </a:p>
                  </a:txBody>
                  <a:tcPr/>
                </a:tc>
                <a:tc>
                  <a:txBody>
                    <a:bodyPr/>
                    <a:lstStyle/>
                    <a:p>
                      <a:r>
                        <a:rPr lang="ru-RU" sz="1800" dirty="0">
                          <a:solidFill>
                            <a:srgbClr val="000000"/>
                          </a:solidFill>
                          <a:effectLst/>
                          <a:latin typeface="Times New Roman" panose="02020603050405020304" pitchFamily="18" charset="0"/>
                          <a:ea typeface="Times New Roman" panose="02020603050405020304" pitchFamily="18" charset="0"/>
                        </a:rPr>
                        <a:t>Входная диагностика</a:t>
                      </a:r>
                      <a:endParaRPr lang="ru-RU" dirty="0"/>
                    </a:p>
                  </a:txBody>
                  <a:tcPr/>
                </a:tc>
                <a:tc>
                  <a:txBody>
                    <a:bodyPr/>
                    <a:lstStyle/>
                    <a:p>
                      <a:r>
                        <a:rPr lang="ru-RU" dirty="0"/>
                        <a:t>1</a:t>
                      </a:r>
                    </a:p>
                  </a:txBody>
                  <a:tcPr/>
                </a:tc>
                <a:tc>
                  <a:txBody>
                    <a:bodyPr/>
                    <a:lstStyle/>
                    <a:p>
                      <a:endParaRPr lang="ru-RU" dirty="0"/>
                    </a:p>
                  </a:txBody>
                  <a:tcPr/>
                </a:tc>
                <a:tc>
                  <a:txBody>
                    <a:bodyPr/>
                    <a:lstStyle/>
                    <a:p>
                      <a:r>
                        <a:rPr lang="ru-RU" dirty="0"/>
                        <a:t>1</a:t>
                      </a:r>
                    </a:p>
                  </a:txBody>
                  <a:tcPr/>
                </a:tc>
                <a:tc>
                  <a:txBody>
                    <a:bodyPr/>
                    <a:lstStyle/>
                    <a:p>
                      <a:endParaRPr lang="ru-RU"/>
                    </a:p>
                  </a:txBody>
                  <a:tcPr/>
                </a:tc>
                <a:tc>
                  <a:txBody>
                    <a:bodyPr/>
                    <a:lstStyle/>
                    <a:p>
                      <a:r>
                        <a:rPr lang="ru-RU" dirty="0">
                          <a:latin typeface="Times New Roman" panose="02020603050405020304" pitchFamily="18" charset="0"/>
                          <a:cs typeface="Times New Roman" panose="02020603050405020304" pitchFamily="18" charset="0"/>
                        </a:rPr>
                        <a:t>Анкетирование</a:t>
                      </a:r>
                    </a:p>
                  </a:txBody>
                  <a:tcPr/>
                </a:tc>
                <a:extLst>
                  <a:ext uri="{0D108BD9-81ED-4DB2-BD59-A6C34878D82A}">
                    <a16:rowId xmlns:a16="http://schemas.microsoft.com/office/drawing/2014/main" val="3997576959"/>
                  </a:ext>
                </a:extLst>
              </a:tr>
              <a:tr h="560390">
                <a:tc>
                  <a:txBody>
                    <a:bodyPr/>
                    <a:lstStyle/>
                    <a:p>
                      <a:r>
                        <a:rPr lang="ru-RU" dirty="0"/>
                        <a:t>2.</a:t>
                      </a:r>
                    </a:p>
                  </a:txBody>
                  <a:tcPr/>
                </a:tc>
                <a:tc>
                  <a:txBody>
                    <a:bodyPr/>
                    <a:lstStyle/>
                    <a:p>
                      <a:r>
                        <a:rPr lang="ru-RU" sz="1800" dirty="0">
                          <a:solidFill>
                            <a:srgbClr val="000000"/>
                          </a:solidFill>
                          <a:effectLst/>
                          <a:latin typeface="Times New Roman" panose="02020603050405020304" pitchFamily="18" charset="0"/>
                          <a:ea typeface="Times New Roman" panose="02020603050405020304" pitchFamily="18" charset="0"/>
                        </a:rPr>
                        <a:t>Инновационная деятельность: процесс, продукт, результаты, компетенции команды</a:t>
                      </a:r>
                      <a:endParaRPr lang="ru-RU" dirty="0"/>
                    </a:p>
                  </a:txBody>
                  <a:tcPr/>
                </a:tc>
                <a:tc>
                  <a:txBody>
                    <a:bodyPr/>
                    <a:lstStyle/>
                    <a:p>
                      <a:r>
                        <a:rPr lang="ru-RU" dirty="0"/>
                        <a:t>2</a:t>
                      </a:r>
                    </a:p>
                  </a:txBody>
                  <a:tcPr/>
                </a:tc>
                <a:tc>
                  <a:txBody>
                    <a:bodyPr/>
                    <a:lstStyle/>
                    <a:p>
                      <a:r>
                        <a:rPr lang="ru-RU" dirty="0"/>
                        <a:t>2</a:t>
                      </a:r>
                    </a:p>
                  </a:txBody>
                  <a:tcPr/>
                </a:tc>
                <a:tc>
                  <a:txBody>
                    <a:bodyPr/>
                    <a:lstStyle/>
                    <a:p>
                      <a:endParaRPr lang="ru-RU"/>
                    </a:p>
                  </a:txBody>
                  <a:tcPr/>
                </a:tc>
                <a:tc>
                  <a:txBody>
                    <a:bodyPr/>
                    <a:lstStyle/>
                    <a:p>
                      <a:endParaRPr lang="ru-RU"/>
                    </a:p>
                  </a:txBody>
                  <a:tcPr/>
                </a:tc>
                <a:tc>
                  <a:txBody>
                    <a:bodyPr/>
                    <a:lstStyle/>
                    <a:p>
                      <a:endParaRPr lang="ru-RU"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89788601"/>
                  </a:ext>
                </a:extLst>
              </a:tr>
              <a:tr h="764372">
                <a:tc>
                  <a:txBody>
                    <a:bodyPr/>
                    <a:lstStyle/>
                    <a:p>
                      <a:r>
                        <a:rPr lang="ru-RU" dirty="0"/>
                        <a:t>3.</a:t>
                      </a:r>
                    </a:p>
                  </a:txBody>
                  <a:tcPr/>
                </a:tc>
                <a:tc>
                  <a:txBody>
                    <a:bodyPr/>
                    <a:lstStyle/>
                    <a:p>
                      <a:r>
                        <a:rPr lang="ru-RU" sz="1800" dirty="0">
                          <a:solidFill>
                            <a:schemeClr val="accent2">
                              <a:lumMod val="50000"/>
                            </a:schemeClr>
                          </a:solidFill>
                          <a:effectLst/>
                          <a:latin typeface="Times New Roman" panose="02020603050405020304" pitchFamily="18" charset="0"/>
                          <a:ea typeface="Times New Roman" panose="02020603050405020304" pitchFamily="18" charset="0"/>
                        </a:rPr>
                        <a:t>Деятельность сетевых команд в рамках реализации содержания инновационных программ и проектов</a:t>
                      </a:r>
                      <a:endParaRPr lang="ru-RU" dirty="0">
                        <a:solidFill>
                          <a:schemeClr val="accent2">
                            <a:lumMod val="50000"/>
                          </a:schemeClr>
                        </a:solidFill>
                      </a:endParaRPr>
                    </a:p>
                  </a:txBody>
                  <a:tcPr/>
                </a:tc>
                <a:tc>
                  <a:txBody>
                    <a:bodyPr/>
                    <a:lstStyle/>
                    <a:p>
                      <a:r>
                        <a:rPr lang="ru-RU" dirty="0">
                          <a:solidFill>
                            <a:schemeClr val="accent2">
                              <a:lumMod val="50000"/>
                            </a:schemeClr>
                          </a:solidFill>
                        </a:rPr>
                        <a:t>4</a:t>
                      </a:r>
                    </a:p>
                  </a:txBody>
                  <a:tcPr/>
                </a:tc>
                <a:tc>
                  <a:txBody>
                    <a:bodyPr/>
                    <a:lstStyle/>
                    <a:p>
                      <a:r>
                        <a:rPr lang="ru-RU" dirty="0">
                          <a:solidFill>
                            <a:schemeClr val="accent2">
                              <a:lumMod val="50000"/>
                            </a:schemeClr>
                          </a:solidFill>
                        </a:rPr>
                        <a:t>2</a:t>
                      </a:r>
                    </a:p>
                  </a:txBody>
                  <a:tcPr/>
                </a:tc>
                <a:tc>
                  <a:txBody>
                    <a:bodyPr/>
                    <a:lstStyle/>
                    <a:p>
                      <a:r>
                        <a:rPr lang="ru-RU" dirty="0">
                          <a:solidFill>
                            <a:schemeClr val="accent2">
                              <a:lumMod val="50000"/>
                            </a:schemeClr>
                          </a:solidFill>
                        </a:rPr>
                        <a:t>2</a:t>
                      </a:r>
                    </a:p>
                  </a:txBody>
                  <a:tcPr/>
                </a:tc>
                <a:tc>
                  <a:txBody>
                    <a:bodyPr/>
                    <a:lstStyle/>
                    <a:p>
                      <a:endParaRPr lang="ru-RU"/>
                    </a:p>
                  </a:txBody>
                  <a:tcPr/>
                </a:tc>
                <a:tc>
                  <a:txBody>
                    <a:bodyPr/>
                    <a:lstStyle/>
                    <a:p>
                      <a:endParaRPr lang="ru-RU"/>
                    </a:p>
                  </a:txBody>
                  <a:tcPr/>
                </a:tc>
                <a:extLst>
                  <a:ext uri="{0D108BD9-81ED-4DB2-BD59-A6C34878D82A}">
                    <a16:rowId xmlns:a16="http://schemas.microsoft.com/office/drawing/2014/main" val="2615320539"/>
                  </a:ext>
                </a:extLst>
              </a:tr>
              <a:tr h="553356">
                <a:tc>
                  <a:txBody>
                    <a:bodyPr/>
                    <a:lstStyle/>
                    <a:p>
                      <a:r>
                        <a:rPr lang="ru-RU" dirty="0"/>
                        <a:t>4.</a:t>
                      </a:r>
                    </a:p>
                  </a:txBody>
                  <a:tcPr/>
                </a:tc>
                <a:tc>
                  <a:txBody>
                    <a:bodyPr/>
                    <a:lstStyle/>
                    <a:p>
                      <a:r>
                        <a:rPr lang="ru-RU" sz="1800" dirty="0">
                          <a:solidFill>
                            <a:schemeClr val="accent2">
                              <a:lumMod val="50000"/>
                            </a:schemeClr>
                          </a:solidFill>
                          <a:effectLst/>
                          <a:latin typeface="Times New Roman" panose="02020603050405020304" pitchFamily="18" charset="0"/>
                          <a:ea typeface="Times New Roman" panose="02020603050405020304" pitchFamily="18" charset="0"/>
                        </a:rPr>
                        <a:t>Апробация механизмов и инструментов совместной командной работы</a:t>
                      </a:r>
                      <a:endParaRPr lang="ru-RU" dirty="0">
                        <a:solidFill>
                          <a:schemeClr val="accent2">
                            <a:lumMod val="50000"/>
                          </a:schemeClr>
                        </a:solidFill>
                      </a:endParaRPr>
                    </a:p>
                  </a:txBody>
                  <a:tcPr/>
                </a:tc>
                <a:tc>
                  <a:txBody>
                    <a:bodyPr/>
                    <a:lstStyle/>
                    <a:p>
                      <a:r>
                        <a:rPr lang="ru-RU" dirty="0">
                          <a:solidFill>
                            <a:schemeClr val="accent2">
                              <a:lumMod val="50000"/>
                            </a:schemeClr>
                          </a:solidFill>
                        </a:rPr>
                        <a:t>3</a:t>
                      </a:r>
                    </a:p>
                  </a:txBody>
                  <a:tcPr/>
                </a:tc>
                <a:tc>
                  <a:txBody>
                    <a:bodyPr/>
                    <a:lstStyle/>
                    <a:p>
                      <a:r>
                        <a:rPr lang="ru-RU" dirty="0">
                          <a:solidFill>
                            <a:schemeClr val="accent2">
                              <a:lumMod val="50000"/>
                            </a:schemeClr>
                          </a:solidFill>
                        </a:rPr>
                        <a:t>2</a:t>
                      </a:r>
                    </a:p>
                  </a:txBody>
                  <a:tcPr/>
                </a:tc>
                <a:tc>
                  <a:txBody>
                    <a:bodyPr/>
                    <a:lstStyle/>
                    <a:p>
                      <a:endParaRPr lang="ru-RU" dirty="0">
                        <a:solidFill>
                          <a:schemeClr val="accent2">
                            <a:lumMod val="50000"/>
                          </a:schemeClr>
                        </a:solidFill>
                      </a:endParaRPr>
                    </a:p>
                  </a:txBody>
                  <a:tcPr/>
                </a:tc>
                <a:tc>
                  <a:txBody>
                    <a:bodyPr/>
                    <a:lstStyle/>
                    <a:p>
                      <a:r>
                        <a:rPr lang="ru-RU" dirty="0">
                          <a:solidFill>
                            <a:schemeClr val="accent2">
                              <a:lumMod val="50000"/>
                            </a:schemeClr>
                          </a:solidFill>
                        </a:rPr>
                        <a:t>1</a:t>
                      </a:r>
                    </a:p>
                  </a:txBody>
                  <a:tcPr/>
                </a:tc>
                <a:tc>
                  <a:txBody>
                    <a:bodyPr/>
                    <a:lstStyle/>
                    <a:p>
                      <a:endParaRPr lang="ru-RU"/>
                    </a:p>
                  </a:txBody>
                  <a:tcPr/>
                </a:tc>
                <a:extLst>
                  <a:ext uri="{0D108BD9-81ED-4DB2-BD59-A6C34878D82A}">
                    <a16:rowId xmlns:a16="http://schemas.microsoft.com/office/drawing/2014/main" val="826500508"/>
                  </a:ext>
                </a:extLst>
              </a:tr>
              <a:tr h="574458">
                <a:tc>
                  <a:txBody>
                    <a:bodyPr/>
                    <a:lstStyle/>
                    <a:p>
                      <a:r>
                        <a:rPr lang="ru-RU" dirty="0"/>
                        <a:t>5.</a:t>
                      </a:r>
                    </a:p>
                  </a:txBody>
                  <a:tcPr/>
                </a:tc>
                <a:tc>
                  <a:txBody>
                    <a:bodyPr/>
                    <a:lstStyle/>
                    <a:p>
                      <a:r>
                        <a:rPr lang="ru-RU" sz="1800" dirty="0">
                          <a:solidFill>
                            <a:srgbClr val="000000"/>
                          </a:solidFill>
                          <a:effectLst/>
                          <a:latin typeface="Times New Roman" panose="02020603050405020304" pitchFamily="18" charset="0"/>
                          <a:ea typeface="Times New Roman" panose="02020603050405020304" pitchFamily="18" charset="0"/>
                        </a:rPr>
                        <a:t>Масштабирование результатов и продуктов инновационной деятельности </a:t>
                      </a:r>
                      <a:endParaRPr lang="ru-RU" dirty="0"/>
                    </a:p>
                  </a:txBody>
                  <a:tcPr/>
                </a:tc>
                <a:tc>
                  <a:txBody>
                    <a:bodyPr/>
                    <a:lstStyle/>
                    <a:p>
                      <a:r>
                        <a:rPr lang="ru-RU" dirty="0"/>
                        <a:t>5</a:t>
                      </a:r>
                    </a:p>
                  </a:txBody>
                  <a:tcPr/>
                </a:tc>
                <a:tc>
                  <a:txBody>
                    <a:bodyPr/>
                    <a:lstStyle/>
                    <a:p>
                      <a:r>
                        <a:rPr lang="ru-RU" dirty="0"/>
                        <a:t>2</a:t>
                      </a:r>
                    </a:p>
                  </a:txBody>
                  <a:tcPr/>
                </a:tc>
                <a:tc>
                  <a:txBody>
                    <a:bodyPr/>
                    <a:lstStyle/>
                    <a:p>
                      <a:r>
                        <a:rPr lang="ru-RU" dirty="0"/>
                        <a:t>2</a:t>
                      </a:r>
                    </a:p>
                  </a:txBody>
                  <a:tcPr/>
                </a:tc>
                <a:tc>
                  <a:txBody>
                    <a:bodyPr/>
                    <a:lstStyle/>
                    <a:p>
                      <a:r>
                        <a:rPr lang="ru-RU" dirty="0"/>
                        <a:t>1</a:t>
                      </a:r>
                    </a:p>
                  </a:txBody>
                  <a:tcPr/>
                </a:tc>
                <a:tc>
                  <a:txBody>
                    <a:bodyPr/>
                    <a:lstStyle/>
                    <a:p>
                      <a:endParaRPr lang="ru-RU"/>
                    </a:p>
                  </a:txBody>
                  <a:tcPr/>
                </a:tc>
                <a:extLst>
                  <a:ext uri="{0D108BD9-81ED-4DB2-BD59-A6C34878D82A}">
                    <a16:rowId xmlns:a16="http://schemas.microsoft.com/office/drawing/2014/main" val="2622945624"/>
                  </a:ext>
                </a:extLst>
              </a:tr>
              <a:tr h="412679">
                <a:tc>
                  <a:txBody>
                    <a:bodyPr/>
                    <a:lstStyle/>
                    <a:p>
                      <a:r>
                        <a:rPr lang="ru-RU" dirty="0"/>
                        <a:t>6.</a:t>
                      </a:r>
                    </a:p>
                  </a:txBody>
                  <a:tcPr/>
                </a:tc>
                <a:tc>
                  <a:txBody>
                    <a:bodyPr/>
                    <a:lstStyle/>
                    <a:p>
                      <a:r>
                        <a:rPr lang="ru-RU" sz="1800" dirty="0">
                          <a:solidFill>
                            <a:srgbClr val="000000"/>
                          </a:solidFill>
                          <a:effectLst/>
                          <a:latin typeface="Times New Roman" panose="02020603050405020304" pitchFamily="18" charset="0"/>
                          <a:ea typeface="Times New Roman" panose="02020603050405020304" pitchFamily="18" charset="0"/>
                        </a:rPr>
                        <a:t>Итоговая диагностика</a:t>
                      </a:r>
                      <a:endParaRPr lang="ru-RU" dirty="0"/>
                    </a:p>
                  </a:txBody>
                  <a:tcPr/>
                </a:tc>
                <a:tc>
                  <a:txBody>
                    <a:bodyPr/>
                    <a:lstStyle/>
                    <a:p>
                      <a:r>
                        <a:rPr lang="ru-RU" dirty="0"/>
                        <a:t>1</a:t>
                      </a:r>
                    </a:p>
                  </a:txBody>
                  <a:tcPr/>
                </a:tc>
                <a:tc>
                  <a:txBody>
                    <a:bodyPr/>
                    <a:lstStyle/>
                    <a:p>
                      <a:endParaRPr lang="ru-RU"/>
                    </a:p>
                  </a:txBody>
                  <a:tcPr/>
                </a:tc>
                <a:tc>
                  <a:txBody>
                    <a:bodyPr/>
                    <a:lstStyle/>
                    <a:p>
                      <a:r>
                        <a:rPr lang="ru-RU" dirty="0"/>
                        <a:t>1</a:t>
                      </a:r>
                    </a:p>
                  </a:txBody>
                  <a:tcPr/>
                </a:tc>
                <a:tc>
                  <a:txBody>
                    <a:bodyPr/>
                    <a:lstStyle/>
                    <a:p>
                      <a:endParaRPr lang="ru-RU"/>
                    </a:p>
                  </a:txBody>
                  <a:tcPr/>
                </a:tc>
                <a:tc>
                  <a:txBody>
                    <a:bodyPr/>
                    <a:lstStyle/>
                    <a:p>
                      <a:r>
                        <a:rPr lang="ru-RU" dirty="0">
                          <a:latin typeface="Times New Roman" panose="02020603050405020304" pitchFamily="18" charset="0"/>
                          <a:cs typeface="Times New Roman" panose="02020603050405020304" pitchFamily="18" charset="0"/>
                        </a:rPr>
                        <a:t>Анкетирование</a:t>
                      </a:r>
                    </a:p>
                  </a:txBody>
                  <a:tcPr/>
                </a:tc>
                <a:extLst>
                  <a:ext uri="{0D108BD9-81ED-4DB2-BD59-A6C34878D82A}">
                    <a16:rowId xmlns:a16="http://schemas.microsoft.com/office/drawing/2014/main" val="3769898253"/>
                  </a:ext>
                </a:extLst>
              </a:tr>
              <a:tr h="550154">
                <a:tc>
                  <a:txBody>
                    <a:bodyPr/>
                    <a:lstStyle/>
                    <a:p>
                      <a:r>
                        <a:rPr lang="ru-RU" dirty="0"/>
                        <a:t>7.</a:t>
                      </a:r>
                    </a:p>
                  </a:txBody>
                  <a:tcPr/>
                </a:tc>
                <a:tc>
                  <a:txBody>
                    <a:bodyPr/>
                    <a:lstStyle/>
                    <a:p>
                      <a:r>
                        <a:rPr lang="ru-RU" sz="1800" dirty="0">
                          <a:solidFill>
                            <a:schemeClr val="accent2">
                              <a:lumMod val="50000"/>
                            </a:schemeClr>
                          </a:solidFill>
                          <a:effectLst/>
                          <a:latin typeface="Times New Roman" panose="02020603050405020304" pitchFamily="18" charset="0"/>
                          <a:ea typeface="Times New Roman" panose="02020603050405020304" pitchFamily="18" charset="0"/>
                        </a:rPr>
                        <a:t>Итоговая аттестация</a:t>
                      </a:r>
                      <a:endParaRPr lang="ru-RU" dirty="0">
                        <a:solidFill>
                          <a:schemeClr val="accent2">
                            <a:lumMod val="50000"/>
                          </a:schemeClr>
                        </a:solidFill>
                      </a:endParaRPr>
                    </a:p>
                  </a:txBody>
                  <a:tcPr/>
                </a:tc>
                <a:tc>
                  <a:txBody>
                    <a:bodyPr/>
                    <a:lstStyle/>
                    <a:p>
                      <a:r>
                        <a:rPr lang="ru-RU" dirty="0">
                          <a:solidFill>
                            <a:schemeClr val="accent2">
                              <a:lumMod val="50000"/>
                            </a:schemeClr>
                          </a:solidFill>
                        </a:rPr>
                        <a:t>2</a:t>
                      </a:r>
                    </a:p>
                  </a:txBody>
                  <a:tcPr/>
                </a:tc>
                <a:tc>
                  <a:txBody>
                    <a:bodyPr/>
                    <a:lstStyle/>
                    <a:p>
                      <a:endParaRPr lang="ru-RU" dirty="0">
                        <a:solidFill>
                          <a:schemeClr val="accent2">
                            <a:lumMod val="50000"/>
                          </a:schemeClr>
                        </a:solidFill>
                      </a:endParaRPr>
                    </a:p>
                  </a:txBody>
                  <a:tcPr/>
                </a:tc>
                <a:tc>
                  <a:txBody>
                    <a:bodyPr/>
                    <a:lstStyle/>
                    <a:p>
                      <a:r>
                        <a:rPr lang="ru-RU" dirty="0">
                          <a:solidFill>
                            <a:schemeClr val="accent2">
                              <a:lumMod val="50000"/>
                            </a:schemeClr>
                          </a:solidFill>
                        </a:rPr>
                        <a:t>2</a:t>
                      </a:r>
                    </a:p>
                  </a:txBody>
                  <a:tcPr/>
                </a:tc>
                <a:tc>
                  <a:txBody>
                    <a:bodyPr/>
                    <a:lstStyle/>
                    <a:p>
                      <a:endParaRPr lang="ru-RU"/>
                    </a:p>
                  </a:txBody>
                  <a:tcPr/>
                </a:tc>
                <a:tc>
                  <a:txBody>
                    <a:bodyPr/>
                    <a:lstStyle/>
                    <a:p>
                      <a:r>
                        <a:rPr lang="ru-RU" dirty="0">
                          <a:latin typeface="Times New Roman" panose="02020603050405020304" pitchFamily="18" charset="0"/>
                          <a:cs typeface="Times New Roman" panose="02020603050405020304" pitchFamily="18" charset="0"/>
                        </a:rPr>
                        <a:t>Экспертиза</a:t>
                      </a:r>
                    </a:p>
                  </a:txBody>
                  <a:tcPr/>
                </a:tc>
                <a:extLst>
                  <a:ext uri="{0D108BD9-81ED-4DB2-BD59-A6C34878D82A}">
                    <a16:rowId xmlns:a16="http://schemas.microsoft.com/office/drawing/2014/main" val="1408761449"/>
                  </a:ext>
                </a:extLst>
              </a:tr>
            </a:tbl>
          </a:graphicData>
        </a:graphic>
      </p:graphicFrame>
    </p:spTree>
    <p:extLst>
      <p:ext uri="{BB962C8B-B14F-4D97-AF65-F5344CB8AC3E}">
        <p14:creationId xmlns:p14="http://schemas.microsoft.com/office/powerpoint/2010/main" val="2803993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24A96A-8C9D-4E7E-BF7F-5784B647A305}"/>
              </a:ext>
            </a:extLst>
          </p:cNvPr>
          <p:cNvSpPr>
            <a:spLocks noGrp="1"/>
          </p:cNvSpPr>
          <p:nvPr>
            <p:ph type="title"/>
          </p:nvPr>
        </p:nvSpPr>
        <p:spPr/>
        <p:txBody>
          <a:bodyPr/>
          <a:lstStyle/>
          <a:p>
            <a:pPr algn="ctr"/>
            <a:r>
              <a:rPr lang="ru-RU" dirty="0"/>
              <a:t>Инновационная региональная программа: выдержки</a:t>
            </a:r>
          </a:p>
        </p:txBody>
      </p:sp>
      <p:sp>
        <p:nvSpPr>
          <p:cNvPr id="3" name="Объект 2">
            <a:extLst>
              <a:ext uri="{FF2B5EF4-FFF2-40B4-BE49-F238E27FC236}">
                <a16:creationId xmlns:a16="http://schemas.microsoft.com/office/drawing/2014/main" id="{5CF7EEC0-FB3A-495E-A84A-57ABD14451E8}"/>
              </a:ext>
            </a:extLst>
          </p:cNvPr>
          <p:cNvSpPr>
            <a:spLocks noGrp="1"/>
          </p:cNvSpPr>
          <p:nvPr>
            <p:ph idx="1"/>
          </p:nvPr>
        </p:nvSpPr>
        <p:spPr>
          <a:xfrm>
            <a:off x="581192" y="2180496"/>
            <a:ext cx="11264444" cy="4164886"/>
          </a:xfrm>
        </p:spPr>
        <p:txBody>
          <a:bodyPr>
            <a:normAutofit/>
          </a:bodyPr>
          <a:lstStyle/>
          <a:p>
            <a:pPr lvl="0" algn="ctr">
              <a:buClr>
                <a:srgbClr val="A53010"/>
              </a:buClr>
            </a:pPr>
            <a:r>
              <a:rPr lang="ru-RU" sz="2000" b="1" dirty="0">
                <a:effectLst/>
                <a:latin typeface="+mj-lt"/>
                <a:ea typeface="Calibri" panose="020F0502020204030204" pitchFamily="34" charset="0"/>
                <a:cs typeface="Times New Roman" panose="02020603050405020304" pitchFamily="18" charset="0"/>
              </a:rPr>
              <a:t>Тема: «Сетевое наставничество </a:t>
            </a:r>
            <a:r>
              <a:rPr lang="ru-RU" sz="2000" b="1" dirty="0">
                <a:latin typeface="+mj-lt"/>
              </a:rPr>
              <a:t>во взаимодействии школ с высокими и низкими результатами подготовки обучающихся: организационные механизмы</a:t>
            </a:r>
            <a:r>
              <a:rPr lang="ru-RU" sz="2000" dirty="0">
                <a:latin typeface="+mj-lt"/>
              </a:rPr>
              <a:t>».</a:t>
            </a:r>
          </a:p>
          <a:p>
            <a:pPr indent="449580" algn="just">
              <a:lnSpc>
                <a:spcPct val="150000"/>
              </a:lnSpc>
              <a:spcAft>
                <a:spcPts val="800"/>
              </a:spcAft>
            </a:pPr>
            <a:r>
              <a:rPr lang="ru-RU" sz="1900" b="1" dirty="0">
                <a:effectLst/>
                <a:latin typeface="+mj-lt"/>
                <a:ea typeface="Calibri" panose="020F0502020204030204" pitchFamily="34" charset="0"/>
                <a:cs typeface="Times New Roman" panose="02020603050405020304" pitchFamily="18" charset="0"/>
              </a:rPr>
              <a:t>Объект</a:t>
            </a:r>
            <a:r>
              <a:rPr lang="ru-RU" sz="1900" dirty="0">
                <a:effectLst/>
                <a:latin typeface="+mj-lt"/>
                <a:ea typeface="Calibri" panose="020F0502020204030204" pitchFamily="34" charset="0"/>
                <a:cs typeface="Times New Roman" panose="02020603050405020304" pitchFamily="18" charset="0"/>
              </a:rPr>
              <a:t>: </a:t>
            </a:r>
            <a:r>
              <a:rPr lang="ru-RU" sz="1900" b="1" dirty="0">
                <a:effectLst/>
                <a:latin typeface="+mj-lt"/>
                <a:ea typeface="Calibri" panose="020F0502020204030204" pitchFamily="34" charset="0"/>
                <a:cs typeface="Times New Roman" panose="02020603050405020304" pitchFamily="18" charset="0"/>
              </a:rPr>
              <a:t>Сетевое наставничество </a:t>
            </a:r>
            <a:r>
              <a:rPr lang="ru-RU" sz="1900" dirty="0">
                <a:effectLst/>
                <a:latin typeface="+mj-lt"/>
                <a:ea typeface="Calibri" panose="020F0502020204030204" pitchFamily="34" charset="0"/>
                <a:cs typeface="Times New Roman" panose="02020603050405020304" pitchFamily="18" charset="0"/>
              </a:rPr>
              <a:t>образовательных организаций в региональной образовательной системе.</a:t>
            </a:r>
          </a:p>
          <a:p>
            <a:pPr indent="449580" algn="just">
              <a:lnSpc>
                <a:spcPct val="150000"/>
              </a:lnSpc>
              <a:spcAft>
                <a:spcPts val="800"/>
              </a:spcAft>
            </a:pPr>
            <a:r>
              <a:rPr lang="ru-RU" sz="1900" b="1" dirty="0">
                <a:effectLst/>
                <a:latin typeface="+mj-lt"/>
                <a:ea typeface="Calibri" panose="020F0502020204030204" pitchFamily="34" charset="0"/>
                <a:cs typeface="Times New Roman" panose="02020603050405020304" pitchFamily="18" charset="0"/>
              </a:rPr>
              <a:t>Предмет</a:t>
            </a:r>
            <a:r>
              <a:rPr lang="ru-RU" sz="1900" dirty="0">
                <a:effectLst/>
                <a:latin typeface="+mj-lt"/>
                <a:ea typeface="Calibri" panose="020F0502020204030204" pitchFamily="34" charset="0"/>
                <a:cs typeface="Times New Roman" panose="02020603050405020304" pitchFamily="18" charset="0"/>
              </a:rPr>
              <a:t>: </a:t>
            </a:r>
            <a:r>
              <a:rPr lang="ru-RU" sz="1900" b="1" dirty="0">
                <a:effectLst/>
                <a:latin typeface="+mj-lt"/>
                <a:ea typeface="Calibri" panose="020F0502020204030204" pitchFamily="34" charset="0"/>
                <a:cs typeface="Times New Roman" panose="02020603050405020304" pitchFamily="18" charset="0"/>
              </a:rPr>
              <a:t>Организационные механизмы </a:t>
            </a:r>
            <a:r>
              <a:rPr lang="ru-RU" sz="1900" dirty="0">
                <a:effectLst/>
                <a:latin typeface="+mj-lt"/>
                <a:ea typeface="Calibri" panose="020F0502020204030204" pitchFamily="34" charset="0"/>
                <a:cs typeface="Times New Roman" panose="02020603050405020304" pitchFamily="18" charset="0"/>
              </a:rPr>
              <a:t>взаимодействия образовательных организаций в условиях осуществления сетевого наставничества школ с высокими и низкими результатами подготовки обучающихся в муниципальных образовательных системах Ленинградской области.</a:t>
            </a:r>
          </a:p>
          <a:p>
            <a:endParaRPr lang="ru-RU" dirty="0"/>
          </a:p>
        </p:txBody>
      </p:sp>
    </p:spTree>
    <p:extLst>
      <p:ext uri="{BB962C8B-B14F-4D97-AF65-F5344CB8AC3E}">
        <p14:creationId xmlns:p14="http://schemas.microsoft.com/office/powerpoint/2010/main" val="4134263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BAE80C-E67B-4F61-9D38-AC35AB84DFFC}"/>
              </a:ext>
            </a:extLst>
          </p:cNvPr>
          <p:cNvSpPr>
            <a:spLocks noGrp="1"/>
          </p:cNvSpPr>
          <p:nvPr>
            <p:ph type="title"/>
          </p:nvPr>
        </p:nvSpPr>
        <p:spPr/>
        <p:txBody>
          <a:bodyPr/>
          <a:lstStyle/>
          <a:p>
            <a:pPr algn="ctr"/>
            <a:r>
              <a:rPr lang="ru-RU" dirty="0"/>
              <a:t>Инновационная региональная программа: цель</a:t>
            </a:r>
          </a:p>
        </p:txBody>
      </p:sp>
      <p:sp>
        <p:nvSpPr>
          <p:cNvPr id="3" name="Объект 2">
            <a:extLst>
              <a:ext uri="{FF2B5EF4-FFF2-40B4-BE49-F238E27FC236}">
                <a16:creationId xmlns:a16="http://schemas.microsoft.com/office/drawing/2014/main" id="{9A7C779E-A08D-48CE-B6F1-9140D10BEC71}"/>
              </a:ext>
            </a:extLst>
          </p:cNvPr>
          <p:cNvSpPr>
            <a:spLocks noGrp="1"/>
          </p:cNvSpPr>
          <p:nvPr>
            <p:ph idx="1"/>
          </p:nvPr>
        </p:nvSpPr>
        <p:spPr/>
        <p:txBody>
          <a:bodyPr>
            <a:normAutofit/>
          </a:bodyPr>
          <a:lstStyle/>
          <a:p>
            <a:pPr indent="449580" algn="just">
              <a:lnSpc>
                <a:spcPct val="150000"/>
              </a:lnSpc>
              <a:spcAft>
                <a:spcPts val="800"/>
              </a:spcAft>
            </a:pPr>
            <a:r>
              <a:rPr lang="ru-RU" sz="2400" dirty="0">
                <a:effectLst/>
                <a:latin typeface="+mj-lt"/>
                <a:ea typeface="Calibri" panose="020F0502020204030204" pitchFamily="34" charset="0"/>
                <a:cs typeface="Times New Roman" panose="02020603050405020304" pitchFamily="18" charset="0"/>
              </a:rPr>
              <a:t>Разработка, обоснование и инновационная </a:t>
            </a:r>
            <a:r>
              <a:rPr lang="ru-RU" sz="2400" b="1" dirty="0">
                <a:effectLst/>
                <a:latin typeface="+mj-lt"/>
                <a:ea typeface="Calibri" panose="020F0502020204030204" pitchFamily="34" charset="0"/>
                <a:cs typeface="Times New Roman" panose="02020603050405020304" pitchFamily="18" charset="0"/>
              </a:rPr>
              <a:t>апробация   организационных механизмов сетевого наставничества</a:t>
            </a:r>
            <a:r>
              <a:rPr lang="ru-RU" sz="2400" dirty="0">
                <a:effectLst/>
                <a:latin typeface="+mj-lt"/>
                <a:ea typeface="Calibri" panose="020F0502020204030204" pitchFamily="34" charset="0"/>
                <a:cs typeface="Times New Roman" panose="02020603050405020304" pitchFamily="18" charset="0"/>
              </a:rPr>
              <a:t> образовательных организаций с высокими и низкими результатами подготовки обучающихся в муниципальных образовательных системах, позволяющих обеспечить повышение качества подготовки обучающихся в общеобразовательных организациях региона.  </a:t>
            </a:r>
          </a:p>
          <a:p>
            <a:endParaRPr lang="ru-RU" dirty="0"/>
          </a:p>
        </p:txBody>
      </p:sp>
    </p:spTree>
    <p:extLst>
      <p:ext uri="{BB962C8B-B14F-4D97-AF65-F5344CB8AC3E}">
        <p14:creationId xmlns:p14="http://schemas.microsoft.com/office/powerpoint/2010/main" val="3240341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D91C13-3052-4324-9571-3FB58E5DD72B}"/>
              </a:ext>
            </a:extLst>
          </p:cNvPr>
          <p:cNvSpPr>
            <a:spLocks noGrp="1"/>
          </p:cNvSpPr>
          <p:nvPr>
            <p:ph type="title"/>
          </p:nvPr>
        </p:nvSpPr>
        <p:spPr/>
        <p:txBody>
          <a:bodyPr>
            <a:noAutofit/>
          </a:bodyPr>
          <a:lstStyle/>
          <a:p>
            <a:pPr algn="just"/>
            <a:r>
              <a:rPr lang="ru-RU" sz="2400" b="1" dirty="0">
                <a:effectLst/>
                <a:ea typeface="Calibri" panose="020F0502020204030204" pitchFamily="34" charset="0"/>
                <a:cs typeface="Times New Roman" panose="02020603050405020304" pitchFamily="18" charset="0"/>
              </a:rPr>
              <a:t>Этапы реализации региональной инновационной программы</a:t>
            </a:r>
            <a:br>
              <a:rPr lang="ru-RU" sz="2400" dirty="0">
                <a:effectLst/>
                <a:ea typeface="Calibri" panose="020F0502020204030204" pitchFamily="34" charset="0"/>
                <a:cs typeface="Times New Roman" panose="02020603050405020304" pitchFamily="18" charset="0"/>
              </a:rPr>
            </a:br>
            <a:endParaRPr lang="ru-RU" sz="2400" dirty="0"/>
          </a:p>
        </p:txBody>
      </p:sp>
      <p:sp>
        <p:nvSpPr>
          <p:cNvPr id="3" name="Объект 2">
            <a:extLst>
              <a:ext uri="{FF2B5EF4-FFF2-40B4-BE49-F238E27FC236}">
                <a16:creationId xmlns:a16="http://schemas.microsoft.com/office/drawing/2014/main" id="{AD27DA55-F23D-4433-9A20-4365BAF08457}"/>
              </a:ext>
            </a:extLst>
          </p:cNvPr>
          <p:cNvSpPr>
            <a:spLocks noGrp="1"/>
          </p:cNvSpPr>
          <p:nvPr>
            <p:ph idx="1"/>
          </p:nvPr>
        </p:nvSpPr>
        <p:spPr>
          <a:xfrm>
            <a:off x="872197" y="1533378"/>
            <a:ext cx="10632415" cy="5038872"/>
          </a:xfrm>
        </p:spPr>
        <p:txBody>
          <a:bodyPr>
            <a:normAutofit/>
          </a:bodyPr>
          <a:lstStyle/>
          <a:p>
            <a:pPr marL="342900" lvl="0" indent="-342900" algn="just">
              <a:lnSpc>
                <a:spcPct val="150000"/>
              </a:lnSpc>
              <a:spcAft>
                <a:spcPts val="800"/>
              </a:spcAft>
              <a:buFont typeface="+mj-lt"/>
              <a:buAutoNum type="arabicPeriod"/>
            </a:pPr>
            <a:r>
              <a:rPr lang="ru-RU" sz="2400" b="1" dirty="0">
                <a:effectLst/>
                <a:latin typeface="+mj-lt"/>
                <a:ea typeface="Calibri" panose="020F0502020204030204" pitchFamily="34" charset="0"/>
                <a:cs typeface="Times New Roman" panose="02020603050405020304" pitchFamily="18" charset="0"/>
              </a:rPr>
              <a:t>Подготовительный</a:t>
            </a:r>
            <a:r>
              <a:rPr lang="ru-RU" sz="2400" dirty="0">
                <a:effectLst/>
                <a:latin typeface="+mj-lt"/>
                <a:ea typeface="Calibri" panose="020F0502020204030204" pitchFamily="34" charset="0"/>
                <a:cs typeface="Times New Roman" panose="02020603050405020304" pitchFamily="18" charset="0"/>
              </a:rPr>
              <a:t> (2020 г.)</a:t>
            </a:r>
          </a:p>
          <a:p>
            <a:pPr algn="just">
              <a:lnSpc>
                <a:spcPct val="115000"/>
              </a:lnSpc>
              <a:spcAft>
                <a:spcPts val="800"/>
              </a:spcAft>
            </a:pPr>
            <a:r>
              <a:rPr lang="ru-RU" sz="2400" b="1" dirty="0">
                <a:effectLst/>
                <a:latin typeface="+mj-lt"/>
                <a:ea typeface="Calibri" panose="020F0502020204030204" pitchFamily="34" charset="0"/>
                <a:cs typeface="Times New Roman" panose="02020603050405020304" pitchFamily="18" charset="0"/>
              </a:rPr>
              <a:t>Цель:</a:t>
            </a:r>
            <a:r>
              <a:rPr lang="ru-RU" sz="2400" dirty="0">
                <a:effectLst/>
                <a:latin typeface="+mj-lt"/>
                <a:ea typeface="Calibri" panose="020F0502020204030204" pitchFamily="34" charset="0"/>
                <a:cs typeface="Times New Roman" panose="02020603050405020304" pitchFamily="18" charset="0"/>
              </a:rPr>
              <a:t> Создание необходимых и достаточных условий для реализации муниципальной инновационной программы</a:t>
            </a:r>
          </a:p>
          <a:p>
            <a:pPr algn="just">
              <a:lnSpc>
                <a:spcPct val="115000"/>
              </a:lnSpc>
              <a:spcAft>
                <a:spcPts val="800"/>
              </a:spcAft>
            </a:pPr>
            <a:r>
              <a:rPr lang="ru-RU" sz="2400" b="1" dirty="0">
                <a:effectLst/>
                <a:latin typeface="+mj-lt"/>
                <a:ea typeface="Calibri" panose="020F0502020204030204" pitchFamily="34" charset="0"/>
                <a:cs typeface="Times New Roman" panose="02020603050405020304" pitchFamily="18" charset="0"/>
              </a:rPr>
              <a:t>2. Основной (</a:t>
            </a:r>
            <a:r>
              <a:rPr lang="ru-RU" sz="2400" b="1" dirty="0" err="1">
                <a:effectLst/>
                <a:latin typeface="+mj-lt"/>
                <a:ea typeface="Calibri" panose="020F0502020204030204" pitchFamily="34" charset="0"/>
                <a:cs typeface="Times New Roman" panose="02020603050405020304" pitchFamily="18" charset="0"/>
              </a:rPr>
              <a:t>практико</a:t>
            </a:r>
            <a:r>
              <a:rPr lang="ru-RU" sz="2400" b="1" dirty="0">
                <a:effectLst/>
                <a:latin typeface="+mj-lt"/>
                <a:ea typeface="Calibri" panose="020F0502020204030204" pitchFamily="34" charset="0"/>
                <a:cs typeface="Times New Roman" panose="02020603050405020304" pitchFamily="18" charset="0"/>
              </a:rPr>
              <a:t> – преобразующий) этап (2021- 2022 гг.)</a:t>
            </a:r>
            <a:endParaRPr lang="ru-RU" sz="2400" dirty="0">
              <a:effectLst/>
              <a:latin typeface="+mj-lt"/>
              <a:ea typeface="Calibri" panose="020F0502020204030204" pitchFamily="34" charset="0"/>
              <a:cs typeface="Times New Roman" panose="02020603050405020304" pitchFamily="18" charset="0"/>
            </a:endParaRPr>
          </a:p>
          <a:p>
            <a:pPr algn="just">
              <a:lnSpc>
                <a:spcPct val="115000"/>
              </a:lnSpc>
              <a:spcAft>
                <a:spcPts val="800"/>
              </a:spcAft>
            </a:pPr>
            <a:r>
              <a:rPr lang="ru-RU" sz="2400" b="1" dirty="0">
                <a:effectLst/>
                <a:latin typeface="+mj-lt"/>
                <a:ea typeface="Calibri" panose="020F0502020204030204" pitchFamily="34" charset="0"/>
                <a:cs typeface="Times New Roman" panose="02020603050405020304" pitchFamily="18" charset="0"/>
              </a:rPr>
              <a:t>Цель:</a:t>
            </a:r>
            <a:r>
              <a:rPr lang="ru-RU" sz="2400" dirty="0">
                <a:effectLst/>
                <a:latin typeface="+mj-lt"/>
                <a:ea typeface="Calibri" panose="020F0502020204030204" pitchFamily="34" charset="0"/>
                <a:cs typeface="Times New Roman" panose="02020603050405020304" pitchFamily="18" charset="0"/>
              </a:rPr>
              <a:t> </a:t>
            </a:r>
            <a:r>
              <a:rPr lang="ru-RU" sz="2400" b="1" dirty="0">
                <a:effectLst/>
                <a:latin typeface="+mj-lt"/>
                <a:ea typeface="Calibri" panose="020F0502020204030204" pitchFamily="34" charset="0"/>
                <a:cs typeface="Times New Roman" panose="02020603050405020304" pitchFamily="18" charset="0"/>
              </a:rPr>
              <a:t>Реализация муниципальной модели сетевого наставничества образовательных организаций с низкими и высокими результатами подготовки обучающихся. </a:t>
            </a:r>
          </a:p>
          <a:p>
            <a:pPr algn="just">
              <a:lnSpc>
                <a:spcPct val="115000"/>
              </a:lnSpc>
              <a:spcAft>
                <a:spcPts val="800"/>
              </a:spcAft>
            </a:pPr>
            <a:r>
              <a:rPr lang="ru-RU" sz="2400" b="1" dirty="0">
                <a:effectLst/>
                <a:latin typeface="+mj-lt"/>
                <a:ea typeface="Calibri" panose="020F0502020204030204" pitchFamily="34" charset="0"/>
                <a:cs typeface="Times New Roman" panose="02020603050405020304" pitchFamily="18" charset="0"/>
              </a:rPr>
              <a:t>3. Обобщающий (2023 г.)</a:t>
            </a:r>
          </a:p>
          <a:p>
            <a:pPr algn="just">
              <a:lnSpc>
                <a:spcPct val="115000"/>
              </a:lnSpc>
              <a:spcAft>
                <a:spcPts val="800"/>
              </a:spcAft>
            </a:pPr>
            <a:r>
              <a:rPr lang="ru-RU" sz="2400" b="1" dirty="0">
                <a:latin typeface="+mj-lt"/>
                <a:ea typeface="Calibri" panose="020F0502020204030204" pitchFamily="34" charset="0"/>
                <a:cs typeface="Times New Roman" panose="02020603050405020304" pitchFamily="18" charset="0"/>
              </a:rPr>
              <a:t>Цель: Обобщение результатов работы</a:t>
            </a:r>
            <a:endParaRPr lang="ru-RU" sz="2400" dirty="0">
              <a:effectLst/>
              <a:latin typeface="+mj-lt"/>
              <a:ea typeface="Calibri" panose="020F0502020204030204" pitchFamily="34" charset="0"/>
              <a:cs typeface="Times New Roman" panose="02020603050405020304" pitchFamily="18" charset="0"/>
            </a:endParaRPr>
          </a:p>
          <a:p>
            <a:pPr algn="just">
              <a:lnSpc>
                <a:spcPct val="115000"/>
              </a:lnSpc>
              <a:spcAft>
                <a:spcPts val="80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83007549"/>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415</TotalTime>
  <Words>2455</Words>
  <Application>Microsoft Office PowerPoint</Application>
  <PresentationFormat>Широкоэкранный</PresentationFormat>
  <Paragraphs>259</Paragraphs>
  <Slides>38</Slides>
  <Notes>1</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38</vt:i4>
      </vt:variant>
    </vt:vector>
  </HeadingPairs>
  <TitlesOfParts>
    <vt:vector size="48" baseType="lpstr">
      <vt:lpstr>Arial</vt:lpstr>
      <vt:lpstr>Calibri</vt:lpstr>
      <vt:lpstr>Calibri Light</vt:lpstr>
      <vt:lpstr>Corbel</vt:lpstr>
      <vt:lpstr>Gill Sans MT</vt:lpstr>
      <vt:lpstr>Times New Roman</vt:lpstr>
      <vt:lpstr>Wingdings</vt:lpstr>
      <vt:lpstr>Wingdings 2</vt:lpstr>
      <vt:lpstr>Wingdings 3</vt:lpstr>
      <vt:lpstr>Дивиденд</vt:lpstr>
      <vt:lpstr>РИП «Сетевое наставничество во взаимодействии школ с высокими и низкими результатами подготовки обучающихся»: технология совместных действий. Технология совместных действий по реализации программы в 2022 году </vt:lpstr>
      <vt:lpstr>Ответы на вопросы</vt:lpstr>
      <vt:lpstr>Функциональная модель региональной системы методической работы</vt:lpstr>
      <vt:lpstr>Выдержки из госзадания на 2022 год: курсы</vt:lpstr>
      <vt:lpstr>Задачи структурных подразделений в подготовке модулей программ</vt:lpstr>
      <vt:lpstr>Учебно-тематический план программы</vt:lpstr>
      <vt:lpstr>Инновационная региональная программа: выдержки</vt:lpstr>
      <vt:lpstr>Инновационная региональная программа: цель</vt:lpstr>
      <vt:lpstr>Этапы реализации региональной инновационной программы </vt:lpstr>
      <vt:lpstr>Инновационная региональная программа: этапы</vt:lpstr>
      <vt:lpstr>Инновационная региональная программа: этапы</vt:lpstr>
      <vt:lpstr>Инновационная региональная программа: этапы</vt:lpstr>
      <vt:lpstr>Инновационная региональная программа: критерии</vt:lpstr>
      <vt:lpstr>Глоссарий инновационной программы</vt:lpstr>
      <vt:lpstr>Дорожная карта реализации инновационной программы на 2022 год</vt:lpstr>
      <vt:lpstr>Анализ муниципальных дорожных карт</vt:lpstr>
      <vt:lpstr>Структура муниципальной дорожной карты по поддержке школ с низкими результатами подготовки обучающихся и находящихся в сложных условиях  (в зоне риска)</vt:lpstr>
      <vt:lpstr>Структура муниципальной дорожной карты по реализации инновационного проекта по сетевому наставничеству</vt:lpstr>
      <vt:lpstr>Рисковые профили школ</vt:lpstr>
      <vt:lpstr>Дорожная карта реализации инновационной программы: первое полугодие</vt:lpstr>
      <vt:lpstr>Дорожная карта реализации инновационной программы :2 полугодие</vt:lpstr>
      <vt:lpstr>Модели сетевого взаимодействия</vt:lpstr>
      <vt:lpstr>Концентрированная сеть (координационная, ресурсная)</vt:lpstr>
      <vt:lpstr>   Распределенная сеть: логика работы</vt:lpstr>
      <vt:lpstr>Содержание работы: возможная тематика для обсуждения и организации практики: 2 год работы  </vt:lpstr>
      <vt:lpstr>Содержание работы: возможная тематика для обсуждения и организации практики </vt:lpstr>
      <vt:lpstr>     Планирование  работы  </vt:lpstr>
      <vt:lpstr>      Планирование работы </vt:lpstr>
      <vt:lpstr>Технология работы: обучение действием</vt:lpstr>
      <vt:lpstr>Основные продукты инновационной деятельности</vt:lpstr>
      <vt:lpstr>Основные продукты инновационной деятельности</vt:lpstr>
      <vt:lpstr>Основные продукты инновационной деятельности</vt:lpstr>
      <vt:lpstr>Алгоритм работы: первое образовательное событие</vt:lpstr>
      <vt:lpstr>Содержание и формы работы участников образовательного события</vt:lpstr>
      <vt:lpstr>Содержание и формы работы участников образовательного события</vt:lpstr>
      <vt:lpstr>Содержание и формы работы участников образовательного события</vt:lpstr>
      <vt:lpstr>Содержание и формы работы участников образовательного события</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РИП «Сетевое наставничество во взаимодействии школ с высокими и низкими результатами подготовки обучающихся: организационные механизмы». Технология совместных действий по реализации программы в 2022 году</dc:title>
  <dc:creator>Наталья Жуковицкая</dc:creator>
  <cp:lastModifiedBy>Наталья Жуковицкая</cp:lastModifiedBy>
  <cp:revision>21</cp:revision>
  <dcterms:created xsi:type="dcterms:W3CDTF">2022-03-11T07:05:00Z</dcterms:created>
  <dcterms:modified xsi:type="dcterms:W3CDTF">2022-03-16T13:15:36Z</dcterms:modified>
</cp:coreProperties>
</file>