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699" r:id="rId5"/>
    <p:sldMasterId id="2147483714" r:id="rId6"/>
    <p:sldMasterId id="2147483729" r:id="rId7"/>
    <p:sldMasterId id="2147483741" r:id="rId8"/>
  </p:sldMasterIdLst>
  <p:notesMasterIdLst>
    <p:notesMasterId r:id="rId31"/>
  </p:notesMasterIdLst>
  <p:sldIdLst>
    <p:sldId id="256" r:id="rId9"/>
    <p:sldId id="262" r:id="rId10"/>
    <p:sldId id="257" r:id="rId11"/>
    <p:sldId id="258" r:id="rId12"/>
    <p:sldId id="259" r:id="rId13"/>
    <p:sldId id="260" r:id="rId14"/>
    <p:sldId id="268" r:id="rId15"/>
    <p:sldId id="263" r:id="rId16"/>
    <p:sldId id="269" r:id="rId17"/>
    <p:sldId id="261" r:id="rId18"/>
    <p:sldId id="266" r:id="rId19"/>
    <p:sldId id="272" r:id="rId20"/>
    <p:sldId id="273" r:id="rId21"/>
    <p:sldId id="270" r:id="rId22"/>
    <p:sldId id="274" r:id="rId23"/>
    <p:sldId id="275" r:id="rId24"/>
    <p:sldId id="276" r:id="rId25"/>
    <p:sldId id="271" r:id="rId26"/>
    <p:sldId id="277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3" d="100"/>
          <a:sy n="163" d="100"/>
        </p:scale>
        <p:origin x="1530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D3590-88E7-4B9C-A95A-07206B34FFAC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ABC95D-5C0A-491A-B53D-41D689BB4BB0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8E78289D-6981-4F30-9BF0-8D3749FE2566}" type="par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7464E36-BEE9-4118-AE88-22853D8713B2}" type="sib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309E376-CFC0-411F-976D-1C4EE5BE287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526B74D-542D-42B6-B8E6-4E1DD0182930}" type="par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1F1BD0B-7724-4066-8AAD-454DA12E6B17}" type="sib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8DDEE67-026D-4799-AAE8-A1E7A3D379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E318BB4-54CB-4004-8CE6-3CF1EBF9A624}" type="par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6F44B6E-B918-49B3-90FA-ECBD186C81E6}" type="sib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FAA544E5-7C0E-4FB3-A3C3-AA5A798B3A82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Инновационные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6C2FA2AA-ED32-4D41-9FFC-C1C7F15E42B9}" type="par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D0221BC-283A-4FA0-B95A-5A14679EA036}" type="sib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30D123E-5234-417F-8A35-77F5E4DF5F9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Совместное решение проблем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2015)</a:t>
          </a:r>
        </a:p>
      </dgm:t>
    </dgm:pt>
    <dgm:pt modelId="{FD78CFB6-820A-49FD-856A-26EE827D40DD}" type="par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674BDEE3-4A35-415D-BAF5-BC33D61DA262}" type="sib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7C6CCC4-830B-4527-A305-834DC4627AB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Глобальные компетенции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2018)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CE51F09-F725-40B9-892A-D727A58AFDF8}" type="par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7A894D4F-7F8F-42F4-B5F2-75421330EF15}" type="sib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86CC0F51-0786-4B65-B6CB-6287E70A6716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47FCC0-1CF5-4F70-9941-F90AEF760DB9}" type="par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313EB955-3995-4BF0-A8A7-BC795A0FCE18}" type="sib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42241A90-2610-43EA-86A0-3BC377EBDE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Креативное мышление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dirty="0">
              <a:solidFill>
                <a:schemeClr val="tx1"/>
              </a:solidFill>
              <a:latin typeface="Book Antiqua" panose="02040602050305030304" pitchFamily="18" charset="0"/>
            </a:rPr>
            <a:t>2022)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D7CDA-FAD8-4F4F-BED3-709A03372071}" type="par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800048E-866E-4D9A-869C-27FF72A7D946}" type="sib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0596F71-4B13-4654-9B4E-A234578555EA}" type="pres">
      <dgm:prSet presAssocID="{479D3590-88E7-4B9C-A95A-07206B34FFA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56CEA9-46EC-4E93-AFC2-4E99E3173C0B}" type="pres">
      <dgm:prSet presAssocID="{9CABC95D-5C0A-491A-B53D-41D689BB4BB0}" presName="root" presStyleCnt="0">
        <dgm:presLayoutVars>
          <dgm:chMax/>
          <dgm:chPref val="4"/>
        </dgm:presLayoutVars>
      </dgm:prSet>
      <dgm:spPr/>
    </dgm:pt>
    <dgm:pt modelId="{89A7EFCB-D81C-4B6D-BFE2-882377F105C5}" type="pres">
      <dgm:prSet presAssocID="{9CABC95D-5C0A-491A-B53D-41D689BB4BB0}" presName="rootComposite" presStyleCnt="0">
        <dgm:presLayoutVars/>
      </dgm:prSet>
      <dgm:spPr/>
    </dgm:pt>
    <dgm:pt modelId="{A41F14DC-E6DE-4FE0-8CEC-8DD895CD24A0}" type="pres">
      <dgm:prSet presAssocID="{9CABC95D-5C0A-491A-B53D-41D689BB4BB0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402768F-8D85-4528-A12A-EC8EDAF1967D}" type="pres">
      <dgm:prSet presAssocID="{9CABC95D-5C0A-491A-B53D-41D689BB4BB0}" presName="childShape" presStyleCnt="0">
        <dgm:presLayoutVars>
          <dgm:chMax val="0"/>
          <dgm:chPref val="0"/>
        </dgm:presLayoutVars>
      </dgm:prSet>
      <dgm:spPr/>
    </dgm:pt>
    <dgm:pt modelId="{BBA3A6D9-6BA6-4A2D-B5A8-BD7E8BB19922}" type="pres">
      <dgm:prSet presAssocID="{5309E376-CFC0-411F-976D-1C4EE5BE2878}" presName="childComposite" presStyleCnt="0">
        <dgm:presLayoutVars>
          <dgm:chMax val="0"/>
          <dgm:chPref val="0"/>
        </dgm:presLayoutVars>
      </dgm:prSet>
      <dgm:spPr/>
    </dgm:pt>
    <dgm:pt modelId="{72C61C98-7108-4429-BB68-956BAB7F3808}" type="pres">
      <dgm:prSet presAssocID="{5309E376-CFC0-411F-976D-1C4EE5BE2878}" presName="Imag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39075C-D9A1-4433-A8DA-189871CF7109}" type="pres">
      <dgm:prSet presAssocID="{5309E376-CFC0-411F-976D-1C4EE5BE2878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4420A-6B7B-445D-AC34-1DA0184D150D}" type="pres">
      <dgm:prSet presAssocID="{B8DDEE67-026D-4799-AAE8-A1E7A3D37997}" presName="childComposite" presStyleCnt="0">
        <dgm:presLayoutVars>
          <dgm:chMax val="0"/>
          <dgm:chPref val="0"/>
        </dgm:presLayoutVars>
      </dgm:prSet>
      <dgm:spPr/>
    </dgm:pt>
    <dgm:pt modelId="{C4399D03-9F3F-4972-8C6D-2AA3D1DAE3F5}" type="pres">
      <dgm:prSet presAssocID="{B8DDEE67-026D-4799-AAE8-A1E7A3D37997}" presName="Image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690D1A-2251-4ED9-8CB4-A268480D3809}" type="pres">
      <dgm:prSet presAssocID="{B8DDEE67-026D-4799-AAE8-A1E7A3D37997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AA889-A271-4A67-8FA7-51516DF42FC6}" type="pres">
      <dgm:prSet presAssocID="{86CC0F51-0786-4B65-B6CB-6287E70A6716}" presName="childComposite" presStyleCnt="0">
        <dgm:presLayoutVars>
          <dgm:chMax val="0"/>
          <dgm:chPref val="0"/>
        </dgm:presLayoutVars>
      </dgm:prSet>
      <dgm:spPr/>
    </dgm:pt>
    <dgm:pt modelId="{5DABA0AC-DB54-425D-BD93-43E03905EA67}" type="pres">
      <dgm:prSet presAssocID="{86CC0F51-0786-4B65-B6CB-6287E70A6716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51DEA6-4907-4456-A429-64E079F3A858}" type="pres">
      <dgm:prSet presAssocID="{86CC0F51-0786-4B65-B6CB-6287E70A6716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A9F9C-7352-41D0-995A-C090D4B23BE5}" type="pres">
      <dgm:prSet presAssocID="{FAA544E5-7C0E-4FB3-A3C3-AA5A798B3A82}" presName="root" presStyleCnt="0">
        <dgm:presLayoutVars>
          <dgm:chMax/>
          <dgm:chPref val="4"/>
        </dgm:presLayoutVars>
      </dgm:prSet>
      <dgm:spPr/>
    </dgm:pt>
    <dgm:pt modelId="{B85021DE-6EFB-473A-AE45-DF9DF3BD4E18}" type="pres">
      <dgm:prSet presAssocID="{FAA544E5-7C0E-4FB3-A3C3-AA5A798B3A82}" presName="rootComposite" presStyleCnt="0">
        <dgm:presLayoutVars/>
      </dgm:prSet>
      <dgm:spPr/>
    </dgm:pt>
    <dgm:pt modelId="{CE424298-7CCD-407F-9BF2-3B3F019CB7B0}" type="pres">
      <dgm:prSet presAssocID="{FAA544E5-7C0E-4FB3-A3C3-AA5A798B3A82}" presName="rootText" presStyleLbl="node0" presStyleIdx="1" presStyleCnt="2" custScaleY="16515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E2EBA824-9EC8-45BD-9BC7-B3C5181BA169}" type="pres">
      <dgm:prSet presAssocID="{FAA544E5-7C0E-4FB3-A3C3-AA5A798B3A82}" presName="childShape" presStyleCnt="0">
        <dgm:presLayoutVars>
          <dgm:chMax val="0"/>
          <dgm:chPref val="0"/>
        </dgm:presLayoutVars>
      </dgm:prSet>
      <dgm:spPr/>
    </dgm:pt>
    <dgm:pt modelId="{8A1E234D-C0C7-4043-A74D-5A0411D77360}" type="pres">
      <dgm:prSet presAssocID="{130D123E-5234-417F-8A35-77F5E4DF5F9B}" presName="childComposite" presStyleCnt="0">
        <dgm:presLayoutVars>
          <dgm:chMax val="0"/>
          <dgm:chPref val="0"/>
        </dgm:presLayoutVars>
      </dgm:prSet>
      <dgm:spPr/>
    </dgm:pt>
    <dgm:pt modelId="{D00C0B58-4B89-4A68-B877-97151F54B2B4}" type="pres">
      <dgm:prSet presAssocID="{130D123E-5234-417F-8A35-77F5E4DF5F9B}" presName="Image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897B11-8342-4340-9E5B-E3BE42620018}" type="pres">
      <dgm:prSet presAssocID="{130D123E-5234-417F-8A35-77F5E4DF5F9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5AE7E-FDBE-466B-A851-C774F18FA75E}" type="pres">
      <dgm:prSet presAssocID="{57C6CCC4-830B-4527-A305-834DC4627AB9}" presName="childComposite" presStyleCnt="0">
        <dgm:presLayoutVars>
          <dgm:chMax val="0"/>
          <dgm:chPref val="0"/>
        </dgm:presLayoutVars>
      </dgm:prSet>
      <dgm:spPr/>
    </dgm:pt>
    <dgm:pt modelId="{6D653514-0AE0-4130-86E8-3CEEB7649B84}" type="pres">
      <dgm:prSet presAssocID="{57C6CCC4-830B-4527-A305-834DC4627AB9}" presName="Image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271678-2220-48C8-BED9-EFB31AE2AE09}" type="pres">
      <dgm:prSet presAssocID="{57C6CCC4-830B-4527-A305-834DC4627AB9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846-3E50-4B04-A16C-3574FFA791CB}" type="pres">
      <dgm:prSet presAssocID="{42241A90-2610-43EA-86A0-3BC377EBDE97}" presName="childComposite" presStyleCnt="0">
        <dgm:presLayoutVars>
          <dgm:chMax val="0"/>
          <dgm:chPref val="0"/>
        </dgm:presLayoutVars>
      </dgm:prSet>
      <dgm:spPr/>
    </dgm:pt>
    <dgm:pt modelId="{95EBAF07-7189-4919-B7B6-7E76CE65D2D0}" type="pres">
      <dgm:prSet presAssocID="{42241A90-2610-43EA-86A0-3BC377EBDE97}" presName="Image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AA62EB-2A78-40CA-A82C-D2F1C7CADAC3}" type="pres">
      <dgm:prSet presAssocID="{42241A90-2610-43EA-86A0-3BC377EBDE97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FFA552-E912-4816-B880-DF4A1CAA951C}" type="presOf" srcId="{B8DDEE67-026D-4799-AAE8-A1E7A3D37997}" destId="{B7690D1A-2251-4ED9-8CB4-A268480D3809}" srcOrd="0" destOrd="0" presId="urn:microsoft.com/office/officeart/2008/layout/PictureAccentList"/>
    <dgm:cxn modelId="{6ACF23B5-47AB-479F-9992-737064937524}" srcId="{9CABC95D-5C0A-491A-B53D-41D689BB4BB0}" destId="{86CC0F51-0786-4B65-B6CB-6287E70A6716}" srcOrd="2" destOrd="0" parTransId="{4747FCC0-1CF5-4F70-9941-F90AEF760DB9}" sibTransId="{313EB955-3995-4BF0-A8A7-BC795A0FCE18}"/>
    <dgm:cxn modelId="{CCB90A34-52A1-428B-A61A-0374681B4190}" type="presOf" srcId="{57C6CCC4-830B-4527-A305-834DC4627AB9}" destId="{22271678-2220-48C8-BED9-EFB31AE2AE09}" srcOrd="0" destOrd="0" presId="urn:microsoft.com/office/officeart/2008/layout/PictureAccentList"/>
    <dgm:cxn modelId="{6169441E-8B41-445B-AF02-6D4DECD69DA8}" type="presOf" srcId="{86CC0F51-0786-4B65-B6CB-6287E70A6716}" destId="{7E51DEA6-4907-4456-A429-64E079F3A858}" srcOrd="0" destOrd="0" presId="urn:microsoft.com/office/officeart/2008/layout/PictureAccentList"/>
    <dgm:cxn modelId="{2FB745AA-EC39-4628-8418-0E4EA55D3E36}" type="presOf" srcId="{130D123E-5234-417F-8A35-77F5E4DF5F9B}" destId="{CA897B11-8342-4340-9E5B-E3BE42620018}" srcOrd="0" destOrd="0" presId="urn:microsoft.com/office/officeart/2008/layout/PictureAccentList"/>
    <dgm:cxn modelId="{8235DDD8-FE6F-4FF3-8AC1-83DB153ED8C3}" srcId="{FAA544E5-7C0E-4FB3-A3C3-AA5A798B3A82}" destId="{57C6CCC4-830B-4527-A305-834DC4627AB9}" srcOrd="1" destOrd="0" parTransId="{7CE51F09-F725-40B9-892A-D727A58AFDF8}" sibTransId="{7A894D4F-7F8F-42F4-B5F2-75421330EF15}"/>
    <dgm:cxn modelId="{DCA7052A-A740-436C-ADF9-0D7D9DFDC44A}" srcId="{479D3590-88E7-4B9C-A95A-07206B34FFAC}" destId="{9CABC95D-5C0A-491A-B53D-41D689BB4BB0}" srcOrd="0" destOrd="0" parTransId="{8E78289D-6981-4F30-9BF0-8D3749FE2566}" sibTransId="{17464E36-BEE9-4118-AE88-22853D8713B2}"/>
    <dgm:cxn modelId="{3E467850-A8E1-4A22-BA6B-06CB71E5250D}" srcId="{479D3590-88E7-4B9C-A95A-07206B34FFAC}" destId="{FAA544E5-7C0E-4FB3-A3C3-AA5A798B3A82}" srcOrd="1" destOrd="0" parTransId="{6C2FA2AA-ED32-4D41-9FFC-C1C7F15E42B9}" sibTransId="{CD0221BC-283A-4FA0-B95A-5A14679EA036}"/>
    <dgm:cxn modelId="{7065D2B1-40AB-4A69-A18E-E7D698681F45}" srcId="{9CABC95D-5C0A-491A-B53D-41D689BB4BB0}" destId="{5309E376-CFC0-411F-976D-1C4EE5BE2878}" srcOrd="0" destOrd="0" parTransId="{4526B74D-542D-42B6-B8E6-4E1DD0182930}" sibTransId="{B1F1BD0B-7724-4066-8AAD-454DA12E6B17}"/>
    <dgm:cxn modelId="{812B5EF0-EA22-4445-B40E-AA7454A14918}" type="presOf" srcId="{5309E376-CFC0-411F-976D-1C4EE5BE2878}" destId="{3A39075C-D9A1-4433-A8DA-189871CF7109}" srcOrd="0" destOrd="0" presId="urn:microsoft.com/office/officeart/2008/layout/PictureAccentList"/>
    <dgm:cxn modelId="{AE4D35D8-BB24-41EF-B386-CB0715B17206}" type="presOf" srcId="{479D3590-88E7-4B9C-A95A-07206B34FFAC}" destId="{10596F71-4B13-4654-9B4E-A234578555EA}" srcOrd="0" destOrd="0" presId="urn:microsoft.com/office/officeart/2008/layout/PictureAccentList"/>
    <dgm:cxn modelId="{CCA3CC6F-34E6-411D-9153-5D89106FF601}" type="presOf" srcId="{42241A90-2610-43EA-86A0-3BC377EBDE97}" destId="{D3AA62EB-2A78-40CA-A82C-D2F1C7CADAC3}" srcOrd="0" destOrd="0" presId="urn:microsoft.com/office/officeart/2008/layout/PictureAccentList"/>
    <dgm:cxn modelId="{EA68D551-C414-4F82-95D0-34923AA314F6}" srcId="{FAA544E5-7C0E-4FB3-A3C3-AA5A798B3A82}" destId="{42241A90-2610-43EA-86A0-3BC377EBDE97}" srcOrd="2" destOrd="0" parTransId="{B69D7CDA-FAD8-4F4F-BED3-709A03372071}" sibTransId="{9800048E-866E-4D9A-869C-27FF72A7D946}"/>
    <dgm:cxn modelId="{7BA5827B-FB12-4EAA-8BD8-FA9528931ED2}" srcId="{9CABC95D-5C0A-491A-B53D-41D689BB4BB0}" destId="{B8DDEE67-026D-4799-AAE8-A1E7A3D37997}" srcOrd="1" destOrd="0" parTransId="{2E318BB4-54CB-4004-8CE6-3CF1EBF9A624}" sibTransId="{C6F44B6E-B918-49B3-90FA-ECBD186C81E6}"/>
    <dgm:cxn modelId="{D9B96576-BB29-4960-BB90-371CE9A09099}" srcId="{FAA544E5-7C0E-4FB3-A3C3-AA5A798B3A82}" destId="{130D123E-5234-417F-8A35-77F5E4DF5F9B}" srcOrd="0" destOrd="0" parTransId="{FD78CFB6-820A-49FD-856A-26EE827D40DD}" sibTransId="{674BDEE3-4A35-415D-BAF5-BC33D61DA262}"/>
    <dgm:cxn modelId="{72CEED29-B4A9-4A06-9F90-1E64CB0D6AFF}" type="presOf" srcId="{FAA544E5-7C0E-4FB3-A3C3-AA5A798B3A82}" destId="{CE424298-7CCD-407F-9BF2-3B3F019CB7B0}" srcOrd="0" destOrd="0" presId="urn:microsoft.com/office/officeart/2008/layout/PictureAccentList"/>
    <dgm:cxn modelId="{6B3AEDFD-5C61-440A-B0D0-74440EEC7C77}" type="presOf" srcId="{9CABC95D-5C0A-491A-B53D-41D689BB4BB0}" destId="{A41F14DC-E6DE-4FE0-8CEC-8DD895CD24A0}" srcOrd="0" destOrd="0" presId="urn:microsoft.com/office/officeart/2008/layout/PictureAccentList"/>
    <dgm:cxn modelId="{379C9545-300F-4A4F-ABBB-47FB713F1A95}" type="presParOf" srcId="{10596F71-4B13-4654-9B4E-A234578555EA}" destId="{5956CEA9-46EC-4E93-AFC2-4E99E3173C0B}" srcOrd="0" destOrd="0" presId="urn:microsoft.com/office/officeart/2008/layout/PictureAccentList"/>
    <dgm:cxn modelId="{F0E46467-52FD-4A7E-9E12-8B37E2EEB8B3}" type="presParOf" srcId="{5956CEA9-46EC-4E93-AFC2-4E99E3173C0B}" destId="{89A7EFCB-D81C-4B6D-BFE2-882377F105C5}" srcOrd="0" destOrd="0" presId="urn:microsoft.com/office/officeart/2008/layout/PictureAccentList"/>
    <dgm:cxn modelId="{C5E37B91-4E76-4116-A4C1-EDDB1CDAF192}" type="presParOf" srcId="{89A7EFCB-D81C-4B6D-BFE2-882377F105C5}" destId="{A41F14DC-E6DE-4FE0-8CEC-8DD895CD24A0}" srcOrd="0" destOrd="0" presId="urn:microsoft.com/office/officeart/2008/layout/PictureAccentList"/>
    <dgm:cxn modelId="{32455BD5-C6BD-4654-BABE-A96D5FD64847}" type="presParOf" srcId="{5956CEA9-46EC-4E93-AFC2-4E99E3173C0B}" destId="{3402768F-8D85-4528-A12A-EC8EDAF1967D}" srcOrd="1" destOrd="0" presId="urn:microsoft.com/office/officeart/2008/layout/PictureAccentList"/>
    <dgm:cxn modelId="{B93EBB9C-F297-4D0E-ABBA-9D760434A58C}" type="presParOf" srcId="{3402768F-8D85-4528-A12A-EC8EDAF1967D}" destId="{BBA3A6D9-6BA6-4A2D-B5A8-BD7E8BB19922}" srcOrd="0" destOrd="0" presId="urn:microsoft.com/office/officeart/2008/layout/PictureAccentList"/>
    <dgm:cxn modelId="{22F1EDE1-D71E-4266-B238-754A8C173AEC}" type="presParOf" srcId="{BBA3A6D9-6BA6-4A2D-B5A8-BD7E8BB19922}" destId="{72C61C98-7108-4429-BB68-956BAB7F3808}" srcOrd="0" destOrd="0" presId="urn:microsoft.com/office/officeart/2008/layout/PictureAccentList"/>
    <dgm:cxn modelId="{E1CB1EA6-DE83-4123-A782-FFAB21CFBC61}" type="presParOf" srcId="{BBA3A6D9-6BA6-4A2D-B5A8-BD7E8BB19922}" destId="{3A39075C-D9A1-4433-A8DA-189871CF7109}" srcOrd="1" destOrd="0" presId="urn:microsoft.com/office/officeart/2008/layout/PictureAccentList"/>
    <dgm:cxn modelId="{5961D075-E24C-43E1-87BA-0CA2CC206C8C}" type="presParOf" srcId="{3402768F-8D85-4528-A12A-EC8EDAF1967D}" destId="{9BE4420A-6B7B-445D-AC34-1DA0184D150D}" srcOrd="1" destOrd="0" presId="urn:microsoft.com/office/officeart/2008/layout/PictureAccentList"/>
    <dgm:cxn modelId="{DC6BE123-CBCD-487B-98FE-79FB653A899E}" type="presParOf" srcId="{9BE4420A-6B7B-445D-AC34-1DA0184D150D}" destId="{C4399D03-9F3F-4972-8C6D-2AA3D1DAE3F5}" srcOrd="0" destOrd="0" presId="urn:microsoft.com/office/officeart/2008/layout/PictureAccentList"/>
    <dgm:cxn modelId="{FA4A7C86-8C4A-4F1F-AB80-7A1A48DAF3B8}" type="presParOf" srcId="{9BE4420A-6B7B-445D-AC34-1DA0184D150D}" destId="{B7690D1A-2251-4ED9-8CB4-A268480D3809}" srcOrd="1" destOrd="0" presId="urn:microsoft.com/office/officeart/2008/layout/PictureAccentList"/>
    <dgm:cxn modelId="{37B285D0-4AB8-4A29-BA3D-76700D40092E}" type="presParOf" srcId="{3402768F-8D85-4528-A12A-EC8EDAF1967D}" destId="{0AEAA889-A271-4A67-8FA7-51516DF42FC6}" srcOrd="2" destOrd="0" presId="urn:microsoft.com/office/officeart/2008/layout/PictureAccentList"/>
    <dgm:cxn modelId="{36D4E13D-1B41-4036-9FAD-DC5CDBC1C0EF}" type="presParOf" srcId="{0AEAA889-A271-4A67-8FA7-51516DF42FC6}" destId="{5DABA0AC-DB54-425D-BD93-43E03905EA67}" srcOrd="0" destOrd="0" presId="urn:microsoft.com/office/officeart/2008/layout/PictureAccentList"/>
    <dgm:cxn modelId="{7C409D37-2252-43F8-B5AA-1C2802DD783A}" type="presParOf" srcId="{0AEAA889-A271-4A67-8FA7-51516DF42FC6}" destId="{7E51DEA6-4907-4456-A429-64E079F3A858}" srcOrd="1" destOrd="0" presId="urn:microsoft.com/office/officeart/2008/layout/PictureAccentList"/>
    <dgm:cxn modelId="{6FA9DA27-51BF-4A03-94C0-BBF0D037EBC3}" type="presParOf" srcId="{10596F71-4B13-4654-9B4E-A234578555EA}" destId="{93DA9F9C-7352-41D0-995A-C090D4B23BE5}" srcOrd="1" destOrd="0" presId="urn:microsoft.com/office/officeart/2008/layout/PictureAccentList"/>
    <dgm:cxn modelId="{F07D4C79-C3C9-4E1C-A9DA-267150E11C02}" type="presParOf" srcId="{93DA9F9C-7352-41D0-995A-C090D4B23BE5}" destId="{B85021DE-6EFB-473A-AE45-DF9DF3BD4E18}" srcOrd="0" destOrd="0" presId="urn:microsoft.com/office/officeart/2008/layout/PictureAccentList"/>
    <dgm:cxn modelId="{1F5D93C9-A377-40C7-86E1-39902891ACE1}" type="presParOf" srcId="{B85021DE-6EFB-473A-AE45-DF9DF3BD4E18}" destId="{CE424298-7CCD-407F-9BF2-3B3F019CB7B0}" srcOrd="0" destOrd="0" presId="urn:microsoft.com/office/officeart/2008/layout/PictureAccentList"/>
    <dgm:cxn modelId="{7240A0F5-9314-458C-9E93-8858CBBECF83}" type="presParOf" srcId="{93DA9F9C-7352-41D0-995A-C090D4B23BE5}" destId="{E2EBA824-9EC8-45BD-9BC7-B3C5181BA169}" srcOrd="1" destOrd="0" presId="urn:microsoft.com/office/officeart/2008/layout/PictureAccentList"/>
    <dgm:cxn modelId="{57826B86-7A46-477A-A874-B923CB74503F}" type="presParOf" srcId="{E2EBA824-9EC8-45BD-9BC7-B3C5181BA169}" destId="{8A1E234D-C0C7-4043-A74D-5A0411D77360}" srcOrd="0" destOrd="0" presId="urn:microsoft.com/office/officeart/2008/layout/PictureAccentList"/>
    <dgm:cxn modelId="{9D75C275-7220-4826-B2D2-660E500833D8}" type="presParOf" srcId="{8A1E234D-C0C7-4043-A74D-5A0411D77360}" destId="{D00C0B58-4B89-4A68-B877-97151F54B2B4}" srcOrd="0" destOrd="0" presId="urn:microsoft.com/office/officeart/2008/layout/PictureAccentList"/>
    <dgm:cxn modelId="{3E4F1DCE-8651-4D70-9F2A-CACCCFB6D7B5}" type="presParOf" srcId="{8A1E234D-C0C7-4043-A74D-5A0411D77360}" destId="{CA897B11-8342-4340-9E5B-E3BE42620018}" srcOrd="1" destOrd="0" presId="urn:microsoft.com/office/officeart/2008/layout/PictureAccentList"/>
    <dgm:cxn modelId="{7216568F-315E-4FFF-BD76-C149926E8C0D}" type="presParOf" srcId="{E2EBA824-9EC8-45BD-9BC7-B3C5181BA169}" destId="{4375AE7E-FDBE-466B-A851-C774F18FA75E}" srcOrd="1" destOrd="0" presId="urn:microsoft.com/office/officeart/2008/layout/PictureAccentList"/>
    <dgm:cxn modelId="{BFE0AD61-335A-41F9-98B9-308156AEADAB}" type="presParOf" srcId="{4375AE7E-FDBE-466B-A851-C774F18FA75E}" destId="{6D653514-0AE0-4130-86E8-3CEEB7649B84}" srcOrd="0" destOrd="0" presId="urn:microsoft.com/office/officeart/2008/layout/PictureAccentList"/>
    <dgm:cxn modelId="{58C7C351-107B-4A01-849F-A621759272BC}" type="presParOf" srcId="{4375AE7E-FDBE-466B-A851-C774F18FA75E}" destId="{22271678-2220-48C8-BED9-EFB31AE2AE09}" srcOrd="1" destOrd="0" presId="urn:microsoft.com/office/officeart/2008/layout/PictureAccentList"/>
    <dgm:cxn modelId="{4A486808-D38D-4DD3-AC80-62BA8C432415}" type="presParOf" srcId="{E2EBA824-9EC8-45BD-9BC7-B3C5181BA169}" destId="{5B360846-3E50-4B04-A16C-3574FFA791CB}" srcOrd="2" destOrd="0" presId="urn:microsoft.com/office/officeart/2008/layout/PictureAccentList"/>
    <dgm:cxn modelId="{990C28A9-5507-4954-AB55-72C5DDE6F397}" type="presParOf" srcId="{5B360846-3E50-4B04-A16C-3574FFA791CB}" destId="{95EBAF07-7189-4919-B7B6-7E76CE65D2D0}" srcOrd="0" destOrd="0" presId="urn:microsoft.com/office/officeart/2008/layout/PictureAccentList"/>
    <dgm:cxn modelId="{7C8DA3E0-C805-4048-93DE-C08A81201D5F}" type="presParOf" srcId="{5B360846-3E50-4B04-A16C-3574FFA791CB}" destId="{D3AA62EB-2A78-40CA-A82C-D2F1C7CADAC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D3590-88E7-4B9C-A95A-07206B34FFAC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ABC95D-5C0A-491A-B53D-41D689BB4BB0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8E78289D-6981-4F30-9BF0-8D3749FE2566}" type="par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7464E36-BEE9-4118-AE88-22853D8713B2}" type="sibTrans" cxnId="{DCA7052A-A740-436C-ADF9-0D7D9DFDC44A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309E376-CFC0-411F-976D-1C4EE5BE287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526B74D-542D-42B6-B8E6-4E1DD0182930}" type="par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1F1BD0B-7724-4066-8AAD-454DA12E6B17}" type="sibTrans" cxnId="{7065D2B1-40AB-4A69-A18E-E7D698681F45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8DDEE67-026D-4799-AAE8-A1E7A3D379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E318BB4-54CB-4004-8CE6-3CF1EBF9A624}" type="par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6F44B6E-B918-49B3-90FA-ECBD186C81E6}" type="sibTrans" cxnId="{7BA5827B-FB12-4EAA-8BD8-FA9528931ED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FAA544E5-7C0E-4FB3-A3C3-AA5A798B3A82}">
      <dgm:prSet phldrT="[Texto]" custT="1"/>
      <dgm:spPr/>
      <dgm:t>
        <a:bodyPr/>
        <a:lstStyle/>
        <a:p>
          <a:r>
            <a:rPr lang="ru-RU" sz="3200" b="1" dirty="0" smtClean="0">
              <a:latin typeface="Book Antiqua" panose="02040602050305030304" pitchFamily="18" charset="0"/>
            </a:rPr>
            <a:t>Адаптивные тесты</a:t>
          </a:r>
          <a:endParaRPr lang="es-ES" sz="3200" b="1" dirty="0">
            <a:latin typeface="Book Antiqua" panose="02040602050305030304" pitchFamily="18" charset="0"/>
          </a:endParaRPr>
        </a:p>
      </dgm:t>
    </dgm:pt>
    <dgm:pt modelId="{6C2FA2AA-ED32-4D41-9FFC-C1C7F15E42B9}" type="par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CD0221BC-283A-4FA0-B95A-5A14679EA036}" type="sibTrans" cxnId="{3E467850-A8E1-4A22-BA6B-06CB71E5250D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30D123E-5234-417F-8A35-77F5E4DF5F9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201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8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D78CFB6-820A-49FD-856A-26EE827D40DD}" type="par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674BDEE3-4A35-415D-BAF5-BC33D61DA262}" type="sibTrans" cxnId="{D9B96576-BB29-4960-BB90-371CE9A09099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57C6CCC4-830B-4527-A305-834DC4627AB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(PISA 20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22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CE51F09-F725-40B9-892A-D727A58AFDF8}" type="par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7A894D4F-7F8F-42F4-B5F2-75421330EF15}" type="sibTrans" cxnId="{8235DDD8-FE6F-4FF3-8AC1-83DB153ED8C3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86CC0F51-0786-4B65-B6CB-6287E70A6716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4747FCC0-1CF5-4F70-9941-F90AEF760DB9}" type="par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313EB955-3995-4BF0-A8A7-BC795A0FCE18}" type="sibTrans" cxnId="{6ACF23B5-47AB-479F-9992-737064937524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42241A90-2610-43EA-86A0-3BC377EBDE9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планируется в 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PISA 202</a:t>
          </a:r>
          <a:r>
            <a:rPr lang="ru-RU" dirty="0" smtClean="0">
              <a:solidFill>
                <a:schemeClr val="tx1"/>
              </a:solidFill>
              <a:latin typeface="Book Antiqua" panose="02040602050305030304" pitchFamily="18" charset="0"/>
            </a:rPr>
            <a:t>5</a:t>
          </a:r>
          <a:r>
            <a:rPr lang="es-ES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D7CDA-FAD8-4F4F-BED3-709A03372071}" type="par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800048E-866E-4D9A-869C-27FF72A7D946}" type="sibTrans" cxnId="{EA68D551-C414-4F82-95D0-34923AA314F6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0596F71-4B13-4654-9B4E-A234578555EA}" type="pres">
      <dgm:prSet presAssocID="{479D3590-88E7-4B9C-A95A-07206B34FFA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56CEA9-46EC-4E93-AFC2-4E99E3173C0B}" type="pres">
      <dgm:prSet presAssocID="{9CABC95D-5C0A-491A-B53D-41D689BB4BB0}" presName="root" presStyleCnt="0">
        <dgm:presLayoutVars>
          <dgm:chMax/>
          <dgm:chPref val="4"/>
        </dgm:presLayoutVars>
      </dgm:prSet>
      <dgm:spPr/>
    </dgm:pt>
    <dgm:pt modelId="{89A7EFCB-D81C-4B6D-BFE2-882377F105C5}" type="pres">
      <dgm:prSet presAssocID="{9CABC95D-5C0A-491A-B53D-41D689BB4BB0}" presName="rootComposite" presStyleCnt="0">
        <dgm:presLayoutVars/>
      </dgm:prSet>
      <dgm:spPr/>
    </dgm:pt>
    <dgm:pt modelId="{A41F14DC-E6DE-4FE0-8CEC-8DD895CD24A0}" type="pres">
      <dgm:prSet presAssocID="{9CABC95D-5C0A-491A-B53D-41D689BB4BB0}" presName="rootText" presStyleLbl="node0" presStyleIdx="0" presStyleCnt="2" custScaleY="177299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402768F-8D85-4528-A12A-EC8EDAF1967D}" type="pres">
      <dgm:prSet presAssocID="{9CABC95D-5C0A-491A-B53D-41D689BB4BB0}" presName="childShape" presStyleCnt="0">
        <dgm:presLayoutVars>
          <dgm:chMax val="0"/>
          <dgm:chPref val="0"/>
        </dgm:presLayoutVars>
      </dgm:prSet>
      <dgm:spPr/>
    </dgm:pt>
    <dgm:pt modelId="{BBA3A6D9-6BA6-4A2D-B5A8-BD7E8BB19922}" type="pres">
      <dgm:prSet presAssocID="{5309E376-CFC0-411F-976D-1C4EE5BE2878}" presName="childComposite" presStyleCnt="0">
        <dgm:presLayoutVars>
          <dgm:chMax val="0"/>
          <dgm:chPref val="0"/>
        </dgm:presLayoutVars>
      </dgm:prSet>
      <dgm:spPr/>
    </dgm:pt>
    <dgm:pt modelId="{72C61C98-7108-4429-BB68-956BAB7F3808}" type="pres">
      <dgm:prSet presAssocID="{5309E376-CFC0-411F-976D-1C4EE5BE2878}" presName="Imag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39075C-D9A1-4433-A8DA-189871CF7109}" type="pres">
      <dgm:prSet presAssocID="{5309E376-CFC0-411F-976D-1C4EE5BE2878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4420A-6B7B-445D-AC34-1DA0184D150D}" type="pres">
      <dgm:prSet presAssocID="{B8DDEE67-026D-4799-AAE8-A1E7A3D37997}" presName="childComposite" presStyleCnt="0">
        <dgm:presLayoutVars>
          <dgm:chMax val="0"/>
          <dgm:chPref val="0"/>
        </dgm:presLayoutVars>
      </dgm:prSet>
      <dgm:spPr/>
    </dgm:pt>
    <dgm:pt modelId="{C4399D03-9F3F-4972-8C6D-2AA3D1DAE3F5}" type="pres">
      <dgm:prSet presAssocID="{B8DDEE67-026D-4799-AAE8-A1E7A3D37997}" presName="Image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690D1A-2251-4ED9-8CB4-A268480D3809}" type="pres">
      <dgm:prSet presAssocID="{B8DDEE67-026D-4799-AAE8-A1E7A3D37997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AA889-A271-4A67-8FA7-51516DF42FC6}" type="pres">
      <dgm:prSet presAssocID="{86CC0F51-0786-4B65-B6CB-6287E70A6716}" presName="childComposite" presStyleCnt="0">
        <dgm:presLayoutVars>
          <dgm:chMax val="0"/>
          <dgm:chPref val="0"/>
        </dgm:presLayoutVars>
      </dgm:prSet>
      <dgm:spPr/>
    </dgm:pt>
    <dgm:pt modelId="{5DABA0AC-DB54-425D-BD93-43E03905EA67}" type="pres">
      <dgm:prSet presAssocID="{86CC0F51-0786-4B65-B6CB-6287E70A6716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51DEA6-4907-4456-A429-64E079F3A858}" type="pres">
      <dgm:prSet presAssocID="{86CC0F51-0786-4B65-B6CB-6287E70A6716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A9F9C-7352-41D0-995A-C090D4B23BE5}" type="pres">
      <dgm:prSet presAssocID="{FAA544E5-7C0E-4FB3-A3C3-AA5A798B3A82}" presName="root" presStyleCnt="0">
        <dgm:presLayoutVars>
          <dgm:chMax/>
          <dgm:chPref val="4"/>
        </dgm:presLayoutVars>
      </dgm:prSet>
      <dgm:spPr/>
    </dgm:pt>
    <dgm:pt modelId="{B85021DE-6EFB-473A-AE45-DF9DF3BD4E18}" type="pres">
      <dgm:prSet presAssocID="{FAA544E5-7C0E-4FB3-A3C3-AA5A798B3A82}" presName="rootComposite" presStyleCnt="0">
        <dgm:presLayoutVars/>
      </dgm:prSet>
      <dgm:spPr/>
    </dgm:pt>
    <dgm:pt modelId="{CE424298-7CCD-407F-9BF2-3B3F019CB7B0}" type="pres">
      <dgm:prSet presAssocID="{FAA544E5-7C0E-4FB3-A3C3-AA5A798B3A82}" presName="rootText" presStyleLbl="node0" presStyleIdx="1" presStyleCnt="2" custScaleY="16515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E2EBA824-9EC8-45BD-9BC7-B3C5181BA169}" type="pres">
      <dgm:prSet presAssocID="{FAA544E5-7C0E-4FB3-A3C3-AA5A798B3A82}" presName="childShape" presStyleCnt="0">
        <dgm:presLayoutVars>
          <dgm:chMax val="0"/>
          <dgm:chPref val="0"/>
        </dgm:presLayoutVars>
      </dgm:prSet>
      <dgm:spPr/>
    </dgm:pt>
    <dgm:pt modelId="{8A1E234D-C0C7-4043-A74D-5A0411D77360}" type="pres">
      <dgm:prSet presAssocID="{130D123E-5234-417F-8A35-77F5E4DF5F9B}" presName="childComposite" presStyleCnt="0">
        <dgm:presLayoutVars>
          <dgm:chMax val="0"/>
          <dgm:chPref val="0"/>
        </dgm:presLayoutVars>
      </dgm:prSet>
      <dgm:spPr/>
    </dgm:pt>
    <dgm:pt modelId="{D00C0B58-4B89-4A68-B877-97151F54B2B4}" type="pres">
      <dgm:prSet presAssocID="{130D123E-5234-417F-8A35-77F5E4DF5F9B}" presName="Image" presStyleLbl="node1" presStyleIdx="3" presStyleCnt="6" custFlipHor="1" custScaleX="7158" custScaleY="17894" custLinFactX="-36338" custLinFactY="200000" custLinFactNeighborX="-100000" custLinFactNeighborY="219229"/>
      <dgm:spPr/>
      <dgm:t>
        <a:bodyPr/>
        <a:lstStyle/>
        <a:p>
          <a:endParaRPr lang="ru-RU"/>
        </a:p>
      </dgm:t>
    </dgm:pt>
    <dgm:pt modelId="{CA897B11-8342-4340-9E5B-E3BE42620018}" type="pres">
      <dgm:prSet presAssocID="{130D123E-5234-417F-8A35-77F5E4DF5F9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5AE7E-FDBE-466B-A851-C774F18FA75E}" type="pres">
      <dgm:prSet presAssocID="{57C6CCC4-830B-4527-A305-834DC4627AB9}" presName="childComposite" presStyleCnt="0">
        <dgm:presLayoutVars>
          <dgm:chMax val="0"/>
          <dgm:chPref val="0"/>
        </dgm:presLayoutVars>
      </dgm:prSet>
      <dgm:spPr/>
    </dgm:pt>
    <dgm:pt modelId="{6D653514-0AE0-4130-86E8-3CEEB7649B84}" type="pres">
      <dgm:prSet presAssocID="{57C6CCC4-830B-4527-A305-834DC4627AB9}" presName="Image" presStyleLbl="node1" presStyleIdx="4" presStyleCnt="6" custFlipHor="1" custScaleX="14433" custScaleY="12356" custLinFactX="57192" custLinFactY="100000" custLinFactNeighborX="100000" custLinFactNeighborY="183507"/>
      <dgm:spPr/>
      <dgm:t>
        <a:bodyPr/>
        <a:lstStyle/>
        <a:p>
          <a:endParaRPr lang="ru-RU"/>
        </a:p>
      </dgm:t>
    </dgm:pt>
    <dgm:pt modelId="{22271678-2220-48C8-BED9-EFB31AE2AE09}" type="pres">
      <dgm:prSet presAssocID="{57C6CCC4-830B-4527-A305-834DC4627AB9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846-3E50-4B04-A16C-3574FFA791CB}" type="pres">
      <dgm:prSet presAssocID="{42241A90-2610-43EA-86A0-3BC377EBDE97}" presName="childComposite" presStyleCnt="0">
        <dgm:presLayoutVars>
          <dgm:chMax val="0"/>
          <dgm:chPref val="0"/>
        </dgm:presLayoutVars>
      </dgm:prSet>
      <dgm:spPr/>
    </dgm:pt>
    <dgm:pt modelId="{95EBAF07-7189-4919-B7B6-7E76CE65D2D0}" type="pres">
      <dgm:prSet presAssocID="{42241A90-2610-43EA-86A0-3BC377EBDE97}" presName="Image" presStyleLbl="node1" presStyleIdx="5" presStyleCnt="6" custScaleX="13637" custScaleY="34736" custLinFactY="100000" custLinFactNeighborX="25263" custLinFactNeighborY="169439"/>
      <dgm:spPr/>
      <dgm:t>
        <a:bodyPr/>
        <a:lstStyle/>
        <a:p>
          <a:endParaRPr lang="ru-RU"/>
        </a:p>
      </dgm:t>
    </dgm:pt>
    <dgm:pt modelId="{D3AA62EB-2A78-40CA-A82C-D2F1C7CADAC3}" type="pres">
      <dgm:prSet presAssocID="{42241A90-2610-43EA-86A0-3BC377EBDE97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FFA552-E912-4816-B880-DF4A1CAA951C}" type="presOf" srcId="{B8DDEE67-026D-4799-AAE8-A1E7A3D37997}" destId="{B7690D1A-2251-4ED9-8CB4-A268480D3809}" srcOrd="0" destOrd="0" presId="urn:microsoft.com/office/officeart/2008/layout/PictureAccentList"/>
    <dgm:cxn modelId="{6ACF23B5-47AB-479F-9992-737064937524}" srcId="{9CABC95D-5C0A-491A-B53D-41D689BB4BB0}" destId="{86CC0F51-0786-4B65-B6CB-6287E70A6716}" srcOrd="2" destOrd="0" parTransId="{4747FCC0-1CF5-4F70-9941-F90AEF760DB9}" sibTransId="{313EB955-3995-4BF0-A8A7-BC795A0FCE18}"/>
    <dgm:cxn modelId="{CCB90A34-52A1-428B-A61A-0374681B4190}" type="presOf" srcId="{57C6CCC4-830B-4527-A305-834DC4627AB9}" destId="{22271678-2220-48C8-BED9-EFB31AE2AE09}" srcOrd="0" destOrd="0" presId="urn:microsoft.com/office/officeart/2008/layout/PictureAccentList"/>
    <dgm:cxn modelId="{6169441E-8B41-445B-AF02-6D4DECD69DA8}" type="presOf" srcId="{86CC0F51-0786-4B65-B6CB-6287E70A6716}" destId="{7E51DEA6-4907-4456-A429-64E079F3A858}" srcOrd="0" destOrd="0" presId="urn:microsoft.com/office/officeart/2008/layout/PictureAccentList"/>
    <dgm:cxn modelId="{2FB745AA-EC39-4628-8418-0E4EA55D3E36}" type="presOf" srcId="{130D123E-5234-417F-8A35-77F5E4DF5F9B}" destId="{CA897B11-8342-4340-9E5B-E3BE42620018}" srcOrd="0" destOrd="0" presId="urn:microsoft.com/office/officeart/2008/layout/PictureAccentList"/>
    <dgm:cxn modelId="{8235DDD8-FE6F-4FF3-8AC1-83DB153ED8C3}" srcId="{FAA544E5-7C0E-4FB3-A3C3-AA5A798B3A82}" destId="{57C6CCC4-830B-4527-A305-834DC4627AB9}" srcOrd="1" destOrd="0" parTransId="{7CE51F09-F725-40B9-892A-D727A58AFDF8}" sibTransId="{7A894D4F-7F8F-42F4-B5F2-75421330EF15}"/>
    <dgm:cxn modelId="{DCA7052A-A740-436C-ADF9-0D7D9DFDC44A}" srcId="{479D3590-88E7-4B9C-A95A-07206B34FFAC}" destId="{9CABC95D-5C0A-491A-B53D-41D689BB4BB0}" srcOrd="0" destOrd="0" parTransId="{8E78289D-6981-4F30-9BF0-8D3749FE2566}" sibTransId="{17464E36-BEE9-4118-AE88-22853D8713B2}"/>
    <dgm:cxn modelId="{3E467850-A8E1-4A22-BA6B-06CB71E5250D}" srcId="{479D3590-88E7-4B9C-A95A-07206B34FFAC}" destId="{FAA544E5-7C0E-4FB3-A3C3-AA5A798B3A82}" srcOrd="1" destOrd="0" parTransId="{6C2FA2AA-ED32-4D41-9FFC-C1C7F15E42B9}" sibTransId="{CD0221BC-283A-4FA0-B95A-5A14679EA036}"/>
    <dgm:cxn modelId="{7065D2B1-40AB-4A69-A18E-E7D698681F45}" srcId="{9CABC95D-5C0A-491A-B53D-41D689BB4BB0}" destId="{5309E376-CFC0-411F-976D-1C4EE5BE2878}" srcOrd="0" destOrd="0" parTransId="{4526B74D-542D-42B6-B8E6-4E1DD0182930}" sibTransId="{B1F1BD0B-7724-4066-8AAD-454DA12E6B17}"/>
    <dgm:cxn modelId="{812B5EF0-EA22-4445-B40E-AA7454A14918}" type="presOf" srcId="{5309E376-CFC0-411F-976D-1C4EE5BE2878}" destId="{3A39075C-D9A1-4433-A8DA-189871CF7109}" srcOrd="0" destOrd="0" presId="urn:microsoft.com/office/officeart/2008/layout/PictureAccentList"/>
    <dgm:cxn modelId="{AE4D35D8-BB24-41EF-B386-CB0715B17206}" type="presOf" srcId="{479D3590-88E7-4B9C-A95A-07206B34FFAC}" destId="{10596F71-4B13-4654-9B4E-A234578555EA}" srcOrd="0" destOrd="0" presId="urn:microsoft.com/office/officeart/2008/layout/PictureAccentList"/>
    <dgm:cxn modelId="{CCA3CC6F-34E6-411D-9153-5D89106FF601}" type="presOf" srcId="{42241A90-2610-43EA-86A0-3BC377EBDE97}" destId="{D3AA62EB-2A78-40CA-A82C-D2F1C7CADAC3}" srcOrd="0" destOrd="0" presId="urn:microsoft.com/office/officeart/2008/layout/PictureAccentList"/>
    <dgm:cxn modelId="{EA68D551-C414-4F82-95D0-34923AA314F6}" srcId="{FAA544E5-7C0E-4FB3-A3C3-AA5A798B3A82}" destId="{42241A90-2610-43EA-86A0-3BC377EBDE97}" srcOrd="2" destOrd="0" parTransId="{B69D7CDA-FAD8-4F4F-BED3-709A03372071}" sibTransId="{9800048E-866E-4D9A-869C-27FF72A7D946}"/>
    <dgm:cxn modelId="{7BA5827B-FB12-4EAA-8BD8-FA9528931ED2}" srcId="{9CABC95D-5C0A-491A-B53D-41D689BB4BB0}" destId="{B8DDEE67-026D-4799-AAE8-A1E7A3D37997}" srcOrd="1" destOrd="0" parTransId="{2E318BB4-54CB-4004-8CE6-3CF1EBF9A624}" sibTransId="{C6F44B6E-B918-49B3-90FA-ECBD186C81E6}"/>
    <dgm:cxn modelId="{D9B96576-BB29-4960-BB90-371CE9A09099}" srcId="{FAA544E5-7C0E-4FB3-A3C3-AA5A798B3A82}" destId="{130D123E-5234-417F-8A35-77F5E4DF5F9B}" srcOrd="0" destOrd="0" parTransId="{FD78CFB6-820A-49FD-856A-26EE827D40DD}" sibTransId="{674BDEE3-4A35-415D-BAF5-BC33D61DA262}"/>
    <dgm:cxn modelId="{72CEED29-B4A9-4A06-9F90-1E64CB0D6AFF}" type="presOf" srcId="{FAA544E5-7C0E-4FB3-A3C3-AA5A798B3A82}" destId="{CE424298-7CCD-407F-9BF2-3B3F019CB7B0}" srcOrd="0" destOrd="0" presId="urn:microsoft.com/office/officeart/2008/layout/PictureAccentList"/>
    <dgm:cxn modelId="{6B3AEDFD-5C61-440A-B0D0-74440EEC7C77}" type="presOf" srcId="{9CABC95D-5C0A-491A-B53D-41D689BB4BB0}" destId="{A41F14DC-E6DE-4FE0-8CEC-8DD895CD24A0}" srcOrd="0" destOrd="0" presId="urn:microsoft.com/office/officeart/2008/layout/PictureAccentList"/>
    <dgm:cxn modelId="{379C9545-300F-4A4F-ABBB-47FB713F1A95}" type="presParOf" srcId="{10596F71-4B13-4654-9B4E-A234578555EA}" destId="{5956CEA9-46EC-4E93-AFC2-4E99E3173C0B}" srcOrd="0" destOrd="0" presId="urn:microsoft.com/office/officeart/2008/layout/PictureAccentList"/>
    <dgm:cxn modelId="{F0E46467-52FD-4A7E-9E12-8B37E2EEB8B3}" type="presParOf" srcId="{5956CEA9-46EC-4E93-AFC2-4E99E3173C0B}" destId="{89A7EFCB-D81C-4B6D-BFE2-882377F105C5}" srcOrd="0" destOrd="0" presId="urn:microsoft.com/office/officeart/2008/layout/PictureAccentList"/>
    <dgm:cxn modelId="{C5E37B91-4E76-4116-A4C1-EDDB1CDAF192}" type="presParOf" srcId="{89A7EFCB-D81C-4B6D-BFE2-882377F105C5}" destId="{A41F14DC-E6DE-4FE0-8CEC-8DD895CD24A0}" srcOrd="0" destOrd="0" presId="urn:microsoft.com/office/officeart/2008/layout/PictureAccentList"/>
    <dgm:cxn modelId="{32455BD5-C6BD-4654-BABE-A96D5FD64847}" type="presParOf" srcId="{5956CEA9-46EC-4E93-AFC2-4E99E3173C0B}" destId="{3402768F-8D85-4528-A12A-EC8EDAF1967D}" srcOrd="1" destOrd="0" presId="urn:microsoft.com/office/officeart/2008/layout/PictureAccentList"/>
    <dgm:cxn modelId="{B93EBB9C-F297-4D0E-ABBA-9D760434A58C}" type="presParOf" srcId="{3402768F-8D85-4528-A12A-EC8EDAF1967D}" destId="{BBA3A6D9-6BA6-4A2D-B5A8-BD7E8BB19922}" srcOrd="0" destOrd="0" presId="urn:microsoft.com/office/officeart/2008/layout/PictureAccentList"/>
    <dgm:cxn modelId="{22F1EDE1-D71E-4266-B238-754A8C173AEC}" type="presParOf" srcId="{BBA3A6D9-6BA6-4A2D-B5A8-BD7E8BB19922}" destId="{72C61C98-7108-4429-BB68-956BAB7F3808}" srcOrd="0" destOrd="0" presId="urn:microsoft.com/office/officeart/2008/layout/PictureAccentList"/>
    <dgm:cxn modelId="{E1CB1EA6-DE83-4123-A782-FFAB21CFBC61}" type="presParOf" srcId="{BBA3A6D9-6BA6-4A2D-B5A8-BD7E8BB19922}" destId="{3A39075C-D9A1-4433-A8DA-189871CF7109}" srcOrd="1" destOrd="0" presId="urn:microsoft.com/office/officeart/2008/layout/PictureAccentList"/>
    <dgm:cxn modelId="{5961D075-E24C-43E1-87BA-0CA2CC206C8C}" type="presParOf" srcId="{3402768F-8D85-4528-A12A-EC8EDAF1967D}" destId="{9BE4420A-6B7B-445D-AC34-1DA0184D150D}" srcOrd="1" destOrd="0" presId="urn:microsoft.com/office/officeart/2008/layout/PictureAccentList"/>
    <dgm:cxn modelId="{DC6BE123-CBCD-487B-98FE-79FB653A899E}" type="presParOf" srcId="{9BE4420A-6B7B-445D-AC34-1DA0184D150D}" destId="{C4399D03-9F3F-4972-8C6D-2AA3D1DAE3F5}" srcOrd="0" destOrd="0" presId="urn:microsoft.com/office/officeart/2008/layout/PictureAccentList"/>
    <dgm:cxn modelId="{FA4A7C86-8C4A-4F1F-AB80-7A1A48DAF3B8}" type="presParOf" srcId="{9BE4420A-6B7B-445D-AC34-1DA0184D150D}" destId="{B7690D1A-2251-4ED9-8CB4-A268480D3809}" srcOrd="1" destOrd="0" presId="urn:microsoft.com/office/officeart/2008/layout/PictureAccentList"/>
    <dgm:cxn modelId="{37B285D0-4AB8-4A29-BA3D-76700D40092E}" type="presParOf" srcId="{3402768F-8D85-4528-A12A-EC8EDAF1967D}" destId="{0AEAA889-A271-4A67-8FA7-51516DF42FC6}" srcOrd="2" destOrd="0" presId="urn:microsoft.com/office/officeart/2008/layout/PictureAccentList"/>
    <dgm:cxn modelId="{36D4E13D-1B41-4036-9FAD-DC5CDBC1C0EF}" type="presParOf" srcId="{0AEAA889-A271-4A67-8FA7-51516DF42FC6}" destId="{5DABA0AC-DB54-425D-BD93-43E03905EA67}" srcOrd="0" destOrd="0" presId="urn:microsoft.com/office/officeart/2008/layout/PictureAccentList"/>
    <dgm:cxn modelId="{7C409D37-2252-43F8-B5AA-1C2802DD783A}" type="presParOf" srcId="{0AEAA889-A271-4A67-8FA7-51516DF42FC6}" destId="{7E51DEA6-4907-4456-A429-64E079F3A858}" srcOrd="1" destOrd="0" presId="urn:microsoft.com/office/officeart/2008/layout/PictureAccentList"/>
    <dgm:cxn modelId="{6FA9DA27-51BF-4A03-94C0-BBF0D037EBC3}" type="presParOf" srcId="{10596F71-4B13-4654-9B4E-A234578555EA}" destId="{93DA9F9C-7352-41D0-995A-C090D4B23BE5}" srcOrd="1" destOrd="0" presId="urn:microsoft.com/office/officeart/2008/layout/PictureAccentList"/>
    <dgm:cxn modelId="{F07D4C79-C3C9-4E1C-A9DA-267150E11C02}" type="presParOf" srcId="{93DA9F9C-7352-41D0-995A-C090D4B23BE5}" destId="{B85021DE-6EFB-473A-AE45-DF9DF3BD4E18}" srcOrd="0" destOrd="0" presId="urn:microsoft.com/office/officeart/2008/layout/PictureAccentList"/>
    <dgm:cxn modelId="{1F5D93C9-A377-40C7-86E1-39902891ACE1}" type="presParOf" srcId="{B85021DE-6EFB-473A-AE45-DF9DF3BD4E18}" destId="{CE424298-7CCD-407F-9BF2-3B3F019CB7B0}" srcOrd="0" destOrd="0" presId="urn:microsoft.com/office/officeart/2008/layout/PictureAccentList"/>
    <dgm:cxn modelId="{7240A0F5-9314-458C-9E93-8858CBBECF83}" type="presParOf" srcId="{93DA9F9C-7352-41D0-995A-C090D4B23BE5}" destId="{E2EBA824-9EC8-45BD-9BC7-B3C5181BA169}" srcOrd="1" destOrd="0" presId="urn:microsoft.com/office/officeart/2008/layout/PictureAccentList"/>
    <dgm:cxn modelId="{57826B86-7A46-477A-A874-B923CB74503F}" type="presParOf" srcId="{E2EBA824-9EC8-45BD-9BC7-B3C5181BA169}" destId="{8A1E234D-C0C7-4043-A74D-5A0411D77360}" srcOrd="0" destOrd="0" presId="urn:microsoft.com/office/officeart/2008/layout/PictureAccentList"/>
    <dgm:cxn modelId="{9D75C275-7220-4826-B2D2-660E500833D8}" type="presParOf" srcId="{8A1E234D-C0C7-4043-A74D-5A0411D77360}" destId="{D00C0B58-4B89-4A68-B877-97151F54B2B4}" srcOrd="0" destOrd="0" presId="urn:microsoft.com/office/officeart/2008/layout/PictureAccentList"/>
    <dgm:cxn modelId="{3E4F1DCE-8651-4D70-9F2A-CACCCFB6D7B5}" type="presParOf" srcId="{8A1E234D-C0C7-4043-A74D-5A0411D77360}" destId="{CA897B11-8342-4340-9E5B-E3BE42620018}" srcOrd="1" destOrd="0" presId="urn:microsoft.com/office/officeart/2008/layout/PictureAccentList"/>
    <dgm:cxn modelId="{7216568F-315E-4FFF-BD76-C149926E8C0D}" type="presParOf" srcId="{E2EBA824-9EC8-45BD-9BC7-B3C5181BA169}" destId="{4375AE7E-FDBE-466B-A851-C774F18FA75E}" srcOrd="1" destOrd="0" presId="urn:microsoft.com/office/officeart/2008/layout/PictureAccentList"/>
    <dgm:cxn modelId="{BFE0AD61-335A-41F9-98B9-308156AEADAB}" type="presParOf" srcId="{4375AE7E-FDBE-466B-A851-C774F18FA75E}" destId="{6D653514-0AE0-4130-86E8-3CEEB7649B84}" srcOrd="0" destOrd="0" presId="urn:microsoft.com/office/officeart/2008/layout/PictureAccentList"/>
    <dgm:cxn modelId="{58C7C351-107B-4A01-849F-A621759272BC}" type="presParOf" srcId="{4375AE7E-FDBE-466B-A851-C774F18FA75E}" destId="{22271678-2220-48C8-BED9-EFB31AE2AE09}" srcOrd="1" destOrd="0" presId="urn:microsoft.com/office/officeart/2008/layout/PictureAccentList"/>
    <dgm:cxn modelId="{4A486808-D38D-4DD3-AC80-62BA8C432415}" type="presParOf" srcId="{E2EBA824-9EC8-45BD-9BC7-B3C5181BA169}" destId="{5B360846-3E50-4B04-A16C-3574FFA791CB}" srcOrd="2" destOrd="0" presId="urn:microsoft.com/office/officeart/2008/layout/PictureAccentList"/>
    <dgm:cxn modelId="{990C28A9-5507-4954-AB55-72C5DDE6F397}" type="presParOf" srcId="{5B360846-3E50-4B04-A16C-3574FFA791CB}" destId="{95EBAF07-7189-4919-B7B6-7E76CE65D2D0}" srcOrd="0" destOrd="0" presId="urn:microsoft.com/office/officeart/2008/layout/PictureAccentList"/>
    <dgm:cxn modelId="{7C8DA3E0-C805-4048-93DE-C08A81201D5F}" type="presParOf" srcId="{5B360846-3E50-4B04-A16C-3574FFA791CB}" destId="{D3AA62EB-2A78-40CA-A82C-D2F1C7CADAC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F14DC-E6DE-4FE0-8CEC-8DD895CD24A0}">
      <dsp:nvSpPr>
        <dsp:cNvPr id="0" name=""/>
        <dsp:cNvSpPr/>
      </dsp:nvSpPr>
      <dsp:spPr>
        <a:xfrm>
          <a:off x="1356" y="1063660"/>
          <a:ext cx="5292152" cy="63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20064" y="1082368"/>
        <a:ext cx="5254736" cy="601323"/>
      </dsp:txXfrm>
    </dsp:sp>
    <dsp:sp modelId="{72C61C98-7108-4429-BB68-956BAB7F3808}">
      <dsp:nvSpPr>
        <dsp:cNvPr id="0" name=""/>
        <dsp:cNvSpPr/>
      </dsp:nvSpPr>
      <dsp:spPr>
        <a:xfrm>
          <a:off x="1356" y="1817373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9075C-D9A1-4433-A8DA-189871CF7109}">
      <dsp:nvSpPr>
        <dsp:cNvPr id="0" name=""/>
        <dsp:cNvSpPr/>
      </dsp:nvSpPr>
      <dsp:spPr>
        <a:xfrm>
          <a:off x="678420" y="1817373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1848559"/>
        <a:ext cx="4552717" cy="576367"/>
      </dsp:txXfrm>
    </dsp:sp>
    <dsp:sp modelId="{C4399D03-9F3F-4972-8C6D-2AA3D1DAE3F5}">
      <dsp:nvSpPr>
        <dsp:cNvPr id="0" name=""/>
        <dsp:cNvSpPr/>
      </dsp:nvSpPr>
      <dsp:spPr>
        <a:xfrm>
          <a:off x="1356" y="2532761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90D1A-2251-4ED9-8CB4-A268480D3809}">
      <dsp:nvSpPr>
        <dsp:cNvPr id="0" name=""/>
        <dsp:cNvSpPr/>
      </dsp:nvSpPr>
      <dsp:spPr>
        <a:xfrm>
          <a:off x="678420" y="2532761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2563947"/>
        <a:ext cx="4552717" cy="576367"/>
      </dsp:txXfrm>
    </dsp:sp>
    <dsp:sp modelId="{5DABA0AC-DB54-425D-BD93-43E03905EA67}">
      <dsp:nvSpPr>
        <dsp:cNvPr id="0" name=""/>
        <dsp:cNvSpPr/>
      </dsp:nvSpPr>
      <dsp:spPr>
        <a:xfrm>
          <a:off x="1356" y="3248149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1DEA6-4907-4456-A429-64E079F3A858}">
      <dsp:nvSpPr>
        <dsp:cNvPr id="0" name=""/>
        <dsp:cNvSpPr/>
      </dsp:nvSpPr>
      <dsp:spPr>
        <a:xfrm>
          <a:off x="678420" y="324814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279335"/>
        <a:ext cx="4552717" cy="576367"/>
      </dsp:txXfrm>
    </dsp:sp>
    <dsp:sp modelId="{CE424298-7CCD-407F-9BF2-3B3F019CB7B0}">
      <dsp:nvSpPr>
        <dsp:cNvPr id="0" name=""/>
        <dsp:cNvSpPr/>
      </dsp:nvSpPr>
      <dsp:spPr>
        <a:xfrm>
          <a:off x="5822725" y="1063660"/>
          <a:ext cx="5292152" cy="105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Инновационные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5853622" y="1094557"/>
        <a:ext cx="5230358" cy="993115"/>
      </dsp:txXfrm>
    </dsp:sp>
    <dsp:sp modelId="{D00C0B58-4B89-4A68-B877-97151F54B2B4}">
      <dsp:nvSpPr>
        <dsp:cNvPr id="0" name=""/>
        <dsp:cNvSpPr/>
      </dsp:nvSpPr>
      <dsp:spPr>
        <a:xfrm>
          <a:off x="5822725" y="2233543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97B11-8342-4340-9E5B-E3BE42620018}">
      <dsp:nvSpPr>
        <dsp:cNvPr id="0" name=""/>
        <dsp:cNvSpPr/>
      </dsp:nvSpPr>
      <dsp:spPr>
        <a:xfrm>
          <a:off x="6499788" y="2233543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Совместное решение проблем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2015)</a:t>
          </a:r>
        </a:p>
      </dsp:txBody>
      <dsp:txXfrm>
        <a:off x="6530974" y="2264729"/>
        <a:ext cx="4552717" cy="576367"/>
      </dsp:txXfrm>
    </dsp:sp>
    <dsp:sp modelId="{6D653514-0AE0-4130-86E8-3CEEB7649B84}">
      <dsp:nvSpPr>
        <dsp:cNvPr id="0" name=""/>
        <dsp:cNvSpPr/>
      </dsp:nvSpPr>
      <dsp:spPr>
        <a:xfrm>
          <a:off x="5822725" y="2948931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71678-2220-48C8-BED9-EFB31AE2AE09}">
      <dsp:nvSpPr>
        <dsp:cNvPr id="0" name=""/>
        <dsp:cNvSpPr/>
      </dsp:nvSpPr>
      <dsp:spPr>
        <a:xfrm>
          <a:off x="6499788" y="2948931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Глобальные компетенции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2018)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530974" y="2980117"/>
        <a:ext cx="4552717" cy="576367"/>
      </dsp:txXfrm>
    </dsp:sp>
    <dsp:sp modelId="{95EBAF07-7189-4919-B7B6-7E76CE65D2D0}">
      <dsp:nvSpPr>
        <dsp:cNvPr id="0" name=""/>
        <dsp:cNvSpPr/>
      </dsp:nvSpPr>
      <dsp:spPr>
        <a:xfrm>
          <a:off x="5822725" y="3664319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A62EB-2A78-40CA-A82C-D2F1C7CADAC3}">
      <dsp:nvSpPr>
        <dsp:cNvPr id="0" name=""/>
        <dsp:cNvSpPr/>
      </dsp:nvSpPr>
      <dsp:spPr>
        <a:xfrm>
          <a:off x="6499788" y="366431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Креативное мышление </a:t>
          </a:r>
          <a:r>
            <a:rPr lang="es-ES" sz="17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</a:t>
          </a:r>
          <a:r>
            <a:rPr lang="es-ES" sz="1700" kern="1200" dirty="0">
              <a:solidFill>
                <a:schemeClr val="tx1"/>
              </a:solidFill>
              <a:latin typeface="Book Antiqua" panose="02040602050305030304" pitchFamily="18" charset="0"/>
            </a:rPr>
            <a:t>2022)</a:t>
          </a:r>
          <a:endParaRPr lang="ru-RU" sz="17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530974" y="3695505"/>
        <a:ext cx="4552717" cy="57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F14DC-E6DE-4FE0-8CEC-8DD895CD24A0}">
      <dsp:nvSpPr>
        <dsp:cNvPr id="0" name=""/>
        <dsp:cNvSpPr/>
      </dsp:nvSpPr>
      <dsp:spPr>
        <a:xfrm>
          <a:off x="1356" y="1024876"/>
          <a:ext cx="5292152" cy="1132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Основные компоненты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34525" y="1058045"/>
        <a:ext cx="5225814" cy="1066140"/>
      </dsp:txXfrm>
    </dsp:sp>
    <dsp:sp modelId="{72C61C98-7108-4429-BB68-956BAB7F3808}">
      <dsp:nvSpPr>
        <dsp:cNvPr id="0" name=""/>
        <dsp:cNvSpPr/>
      </dsp:nvSpPr>
      <dsp:spPr>
        <a:xfrm>
          <a:off x="1356" y="2272328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9075C-D9A1-4433-A8DA-189871CF7109}">
      <dsp:nvSpPr>
        <dsp:cNvPr id="0" name=""/>
        <dsp:cNvSpPr/>
      </dsp:nvSpPr>
      <dsp:spPr>
        <a:xfrm>
          <a:off x="678420" y="2272328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Читательская грамотность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2303514"/>
        <a:ext cx="4552717" cy="576367"/>
      </dsp:txXfrm>
    </dsp:sp>
    <dsp:sp modelId="{C4399D03-9F3F-4972-8C6D-2AA3D1DAE3F5}">
      <dsp:nvSpPr>
        <dsp:cNvPr id="0" name=""/>
        <dsp:cNvSpPr/>
      </dsp:nvSpPr>
      <dsp:spPr>
        <a:xfrm>
          <a:off x="1356" y="2987716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90D1A-2251-4ED9-8CB4-A268480D3809}">
      <dsp:nvSpPr>
        <dsp:cNvPr id="0" name=""/>
        <dsp:cNvSpPr/>
      </dsp:nvSpPr>
      <dsp:spPr>
        <a:xfrm>
          <a:off x="678420" y="2987716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Математическая грамотность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018902"/>
        <a:ext cx="4552717" cy="576367"/>
      </dsp:txXfrm>
    </dsp:sp>
    <dsp:sp modelId="{5DABA0AC-DB54-425D-BD93-43E03905EA67}">
      <dsp:nvSpPr>
        <dsp:cNvPr id="0" name=""/>
        <dsp:cNvSpPr/>
      </dsp:nvSpPr>
      <dsp:spPr>
        <a:xfrm>
          <a:off x="1356" y="3703104"/>
          <a:ext cx="638739" cy="6387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1DEA6-4907-4456-A429-64E079F3A858}">
      <dsp:nvSpPr>
        <dsp:cNvPr id="0" name=""/>
        <dsp:cNvSpPr/>
      </dsp:nvSpPr>
      <dsp:spPr>
        <a:xfrm>
          <a:off x="678420" y="3703104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Естественно-научная грамотность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709606" y="3734290"/>
        <a:ext cx="4552717" cy="576367"/>
      </dsp:txXfrm>
    </dsp:sp>
    <dsp:sp modelId="{CE424298-7CCD-407F-9BF2-3B3F019CB7B0}">
      <dsp:nvSpPr>
        <dsp:cNvPr id="0" name=""/>
        <dsp:cNvSpPr/>
      </dsp:nvSpPr>
      <dsp:spPr>
        <a:xfrm>
          <a:off x="5822725" y="1024876"/>
          <a:ext cx="5292152" cy="105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ook Antiqua" panose="02040602050305030304" pitchFamily="18" charset="0"/>
            </a:rPr>
            <a:t>Адаптивные тесты</a:t>
          </a:r>
          <a:endParaRPr lang="es-ES" sz="3200" b="1" kern="1200" dirty="0">
            <a:latin typeface="Book Antiqua" panose="02040602050305030304" pitchFamily="18" charset="0"/>
          </a:endParaRPr>
        </a:p>
      </dsp:txBody>
      <dsp:txXfrm>
        <a:off x="5853622" y="1055773"/>
        <a:ext cx="5230358" cy="993115"/>
      </dsp:txXfrm>
    </dsp:sp>
    <dsp:sp modelId="{D00C0B58-4B89-4A68-B877-97151F54B2B4}">
      <dsp:nvSpPr>
        <dsp:cNvPr id="0" name=""/>
        <dsp:cNvSpPr/>
      </dsp:nvSpPr>
      <dsp:spPr>
        <a:xfrm flipH="1">
          <a:off x="5111752" y="5134761"/>
          <a:ext cx="45720" cy="1142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897B11-8342-4340-9E5B-E3BE42620018}">
      <dsp:nvSpPr>
        <dsp:cNvPr id="0" name=""/>
        <dsp:cNvSpPr/>
      </dsp:nvSpPr>
      <dsp:spPr>
        <a:xfrm>
          <a:off x="6363151" y="2194759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201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8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es-ES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2225945"/>
        <a:ext cx="4552717" cy="576367"/>
      </dsp:txXfrm>
    </dsp:sp>
    <dsp:sp modelId="{6D653514-0AE0-4130-86E8-3CEEB7649B84}">
      <dsp:nvSpPr>
        <dsp:cNvPr id="0" name=""/>
        <dsp:cNvSpPr/>
      </dsp:nvSpPr>
      <dsp:spPr>
        <a:xfrm flipH="1">
          <a:off x="6963409" y="5000926"/>
          <a:ext cx="92189" cy="789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71678-2220-48C8-BED9-EFB31AE2AE09}">
      <dsp:nvSpPr>
        <dsp:cNvPr id="0" name=""/>
        <dsp:cNvSpPr/>
      </dsp:nvSpPr>
      <dsp:spPr>
        <a:xfrm>
          <a:off x="6363151" y="2910147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(PISA 20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22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2941333"/>
        <a:ext cx="4552717" cy="576367"/>
      </dsp:txXfrm>
    </dsp:sp>
    <dsp:sp modelId="{95EBAF07-7189-4919-B7B6-7E76CE65D2D0}">
      <dsp:nvSpPr>
        <dsp:cNvPr id="0" name=""/>
        <dsp:cNvSpPr/>
      </dsp:nvSpPr>
      <dsp:spPr>
        <a:xfrm>
          <a:off x="6123269" y="5144847"/>
          <a:ext cx="87104" cy="221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A62EB-2A78-40CA-A82C-D2F1C7CADAC3}">
      <dsp:nvSpPr>
        <dsp:cNvPr id="0" name=""/>
        <dsp:cNvSpPr/>
      </dsp:nvSpPr>
      <dsp:spPr>
        <a:xfrm>
          <a:off x="6363151" y="3625535"/>
          <a:ext cx="4615089" cy="638739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Адаптивный тест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планируется в 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PISA 202</a:t>
          </a:r>
          <a:r>
            <a:rPr lang="ru-RU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5</a:t>
          </a:r>
          <a:r>
            <a:rPr lang="es-ES" sz="16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6394337" y="3656721"/>
        <a:ext cx="4552717" cy="57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4996-6272-4610-99D3-AB1C1CC4E7E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D45AD-9426-4328-B5FA-48B1BA2C5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7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141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C6F735C3-30F4-42BE-900E-3A905F67E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6816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8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4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2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7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3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71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0"/>
            </a:lvl2pPr>
            <a:lvl3pPr marL="914174" indent="0" algn="ctr">
              <a:buNone/>
              <a:defRPr sz="1800"/>
            </a:lvl3pPr>
            <a:lvl4pPr marL="1371261" indent="0" algn="ctr">
              <a:buNone/>
              <a:defRPr sz="1600"/>
            </a:lvl4pPr>
            <a:lvl5pPr marL="1828348" indent="0" algn="ctr">
              <a:buNone/>
              <a:defRPr sz="1600"/>
            </a:lvl5pPr>
            <a:lvl6pPr marL="2285434" indent="0" algn="ctr">
              <a:buNone/>
              <a:defRPr sz="1600"/>
            </a:lvl6pPr>
            <a:lvl7pPr marL="2742522" indent="0" algn="ctr">
              <a:buNone/>
              <a:defRPr sz="1600"/>
            </a:lvl7pPr>
            <a:lvl8pPr marL="3199609" indent="0" algn="ctr">
              <a:buNone/>
              <a:defRPr sz="1600"/>
            </a:lvl8pPr>
            <a:lvl9pPr marL="36566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56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58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4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76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7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44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0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66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1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719" y="5929931"/>
            <a:ext cx="10985503" cy="318490"/>
          </a:xfrm>
          <a:prstGeom prst="rect">
            <a:avLst/>
          </a:prstGeom>
        </p:spPr>
        <p:txBody>
          <a:bodyPr lIns="45709" tIns="45709" rIns="45709" b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98" y="1287595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569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6" y="-647700"/>
            <a:ext cx="13373100" cy="8009467"/>
          </a:xfrm>
          <a:prstGeom prst="rect">
            <a:avLst/>
          </a:prstGeom>
        </p:spPr>
        <p:txBody>
          <a:bodyPr lIns="91417" tIns="45709" rIns="91417" bIns="4570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9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95" y="553069"/>
            <a:ext cx="10984311" cy="318490"/>
          </a:xfrm>
          <a:prstGeom prst="rect">
            <a:avLst/>
          </a:prstGeom>
        </p:spPr>
        <p:txBody>
          <a:bodyPr lIns="45709" tIns="45709" rIns="45709" b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9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28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28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164329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28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28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550547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45D5-1572-4B7B-910A-962F0F7A3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175C-28AD-42E6-9804-1FDC0F1939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0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ECEB-39D8-46C5-A0F0-7517EA990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6515-B1A2-45CA-A5BC-9205FB4B17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8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F85A-FC02-497F-B707-D88796C549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D5C5-C13C-477A-878D-79EF25B4BF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72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106A-1A56-485E-8C79-25CA535AC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D147-D5A6-4E37-9D41-06EBDD8DA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6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A9AD-D2D4-4C87-A952-A31B3BD85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07B4-96B2-4A63-B507-B0A0EFEADF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4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A736-72CE-47ED-9546-BF99E7E30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AB1F-8C3A-431F-8ECC-869FE4D34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4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DBE4-8EF9-454B-9356-A9D7EC0ED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E7B-57FD-448F-880A-402C66957C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32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ED99-69F6-402D-914B-2A64C335E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779A-4630-498D-9A5B-3AF9E4D3E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22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62EF-2320-4F37-B4FD-655BD97B9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C545-873A-4DC7-A76A-A8AA41BCF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1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7834-357A-4FE3-8FC5-B4FA35B73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BEC3-EBCA-41C0-B3AC-50EFE8F44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3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70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7775-5D97-4DE0-B969-92D87053C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A8F-FB21-4736-AE04-334AF0561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6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0"/>
            </a:lvl2pPr>
            <a:lvl3pPr marL="914174" indent="0" algn="ctr">
              <a:buNone/>
              <a:defRPr sz="1800"/>
            </a:lvl3pPr>
            <a:lvl4pPr marL="1371261" indent="0" algn="ctr">
              <a:buNone/>
              <a:defRPr sz="1600"/>
            </a:lvl4pPr>
            <a:lvl5pPr marL="1828348" indent="0" algn="ctr">
              <a:buNone/>
              <a:defRPr sz="1600"/>
            </a:lvl5pPr>
            <a:lvl6pPr marL="2285434" indent="0" algn="ctr">
              <a:buNone/>
              <a:defRPr sz="1600"/>
            </a:lvl6pPr>
            <a:lvl7pPr marL="2742522" indent="0" algn="ctr">
              <a:buNone/>
              <a:defRPr sz="1600"/>
            </a:lvl7pPr>
            <a:lvl8pPr marL="3199609" indent="0" algn="ctr">
              <a:buNone/>
              <a:defRPr sz="1600"/>
            </a:lvl8pPr>
            <a:lvl9pPr marL="36566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D735-8084-4FEE-B8C2-57EDD7F70703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8FC7-2344-483F-8276-1994DE6DAD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50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A836-4887-4643-AAFE-4F8EF72501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E3A-D4C9-4F62-8048-91250B990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01CD-3E6B-4A34-B281-7082A5CCB9ED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D31A-8E53-4093-8B11-FDEEEBC11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245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4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65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416B-B5CD-473A-8BCD-C7B198CCA905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23D4-5C7F-4965-B4D3-9CCEAD28C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971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EFCE-4BF4-41AB-9246-77188F715BB2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9CEE-4873-4C01-95F6-B6DD96798F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859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0720-FD37-4565-97CE-726A31730A6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C480-5C40-4557-9CDA-27F2990FE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02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B45-4DC8-41C6-8CFA-126B302D1A1B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7CF6-56DB-42AA-BA24-37C091EB8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15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7D45-EFBE-4D47-B223-E99449DAA6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81A2-FBB1-4F24-B26B-B06B3297F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39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BEF-41BB-4BAB-B313-7186E4613348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4BA0-3AEF-4EC8-A9B0-EA5D4B584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41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7924-3BAD-443B-9606-40211DEE9CFF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CD3-D20D-4939-9ABA-611230935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9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FC8F-E242-4843-84A2-9B0EBC52D81A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3937-EAC7-4D68-BD5A-1849FD949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821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00709" y="5929931"/>
            <a:ext cx="10985503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87" y="1287579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1F5C-7ACF-4AD2-BCB8-0C3802AE92A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50353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41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6" y="-647700"/>
            <a:ext cx="13373100" cy="800946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noProof="0"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59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/>
          </p:nvPr>
        </p:nvSpPr>
        <p:spPr>
          <a:xfrm>
            <a:off x="603885" y="553069"/>
            <a:ext cx="10984311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3259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65762BAE-BF23-4808-9B82-0264A86C1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205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C6F735C3-30F4-42BE-900E-3A905F67E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6585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0"/>
            </a:lvl2pPr>
            <a:lvl3pPr marL="914174" indent="0" algn="ctr">
              <a:buNone/>
              <a:defRPr sz="1800"/>
            </a:lvl3pPr>
            <a:lvl4pPr marL="1371261" indent="0" algn="ctr">
              <a:buNone/>
              <a:defRPr sz="1600"/>
            </a:lvl4pPr>
            <a:lvl5pPr marL="1828348" indent="0" algn="ctr">
              <a:buNone/>
              <a:defRPr sz="1600"/>
            </a:lvl5pPr>
            <a:lvl6pPr marL="2285434" indent="0" algn="ctr">
              <a:buNone/>
              <a:defRPr sz="1600"/>
            </a:lvl6pPr>
            <a:lvl7pPr marL="2742522" indent="0" algn="ctr">
              <a:buNone/>
              <a:defRPr sz="1600"/>
            </a:lvl7pPr>
            <a:lvl8pPr marL="3199609" indent="0" algn="ctr">
              <a:buNone/>
              <a:defRPr sz="1600"/>
            </a:lvl8pPr>
            <a:lvl9pPr marL="36566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D735-8084-4FEE-B8C2-57EDD7F70703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8FC7-2344-483F-8276-1994DE6DAD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93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A836-4887-4643-AAFE-4F8EF72501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E3A-D4C9-4F62-8048-91250B990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78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01CD-3E6B-4A34-B281-7082A5CCB9ED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D31A-8E53-4093-8B11-FDEEEBC11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620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4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5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416B-B5CD-473A-8BCD-C7B198CCA905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23D4-5C7F-4965-B4D3-9CCEAD28C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73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EFCE-4BF4-41AB-9246-77188F715BB2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9CEE-4873-4C01-95F6-B6DD96798F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47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0720-FD37-4565-97CE-726A31730A6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C480-5C40-4557-9CDA-27F2990FE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267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B45-4DC8-41C6-8CFA-126B302D1A1B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7CF6-56DB-42AA-BA24-37C091EB8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988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9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7D45-EFBE-4D47-B223-E99449DAA6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81A2-FBB1-4F24-B26B-B06B3297F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12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9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9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BEF-41BB-4BAB-B313-7186E4613348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4BA0-3AEF-4EC8-A9B0-EA5D4B584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29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7924-3BAD-443B-9606-40211DEE9CFF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CD3-D20D-4939-9ABA-611230935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517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FC8F-E242-4843-84A2-9B0EBC52D81A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3937-EAC7-4D68-BD5A-1849FD949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8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00702" y="5929931"/>
            <a:ext cx="10985503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81" y="1287569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1F5C-7ACF-4AD2-BCB8-0C3802AE92A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36706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6" y="-647700"/>
            <a:ext cx="13373100" cy="800946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noProof="0"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59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/>
          </p:nvPr>
        </p:nvSpPr>
        <p:spPr>
          <a:xfrm>
            <a:off x="603878" y="553069"/>
            <a:ext cx="10984311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3259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65762BAE-BF23-4808-9B82-0264A86C1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7868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C6F735C3-30F4-42BE-900E-3A905F67E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0499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45D5-1572-4B7B-910A-962F0F7A3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175C-28AD-42E6-9804-1FDC0F1939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6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ECEB-39D8-46C5-A0F0-7517EA990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6515-B1A2-45CA-A5BC-9205FB4B17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0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F85A-FC02-497F-B707-D88796C549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D5C5-C13C-477A-878D-79EF25B4BF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35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106A-1A56-485E-8C79-25CA535AC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D147-D5A6-4E37-9D41-06EBDD8DA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86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A9AD-D2D4-4C87-A952-A31B3BD85E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07B4-96B2-4A63-B507-B0A0EFEADF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8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A736-72CE-47ED-9546-BF99E7E30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AB1F-8C3A-431F-8ECC-869FE4D34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121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DBE4-8EF9-454B-9356-A9D7EC0ED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E7B-57FD-448F-880A-402C66957C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6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ED99-69F6-402D-914B-2A64C335E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779A-4630-498D-9A5B-3AF9E4D3E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41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62EF-2320-4F37-B4FD-655BD97B9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C545-873A-4DC7-A76A-A8AA41BCF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4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7834-357A-4FE3-8FC5-B4FA35B73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BEC3-EBCA-41C0-B3AC-50EFE8F44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6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6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7775-5D97-4DE0-B969-92D87053C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A8F-FB21-4736-AE04-334AF0561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72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0"/>
            </a:lvl2pPr>
            <a:lvl3pPr marL="914174" indent="0" algn="ctr">
              <a:buNone/>
              <a:defRPr sz="1800"/>
            </a:lvl3pPr>
            <a:lvl4pPr marL="1371261" indent="0" algn="ctr">
              <a:buNone/>
              <a:defRPr sz="1600"/>
            </a:lvl4pPr>
            <a:lvl5pPr marL="1828348" indent="0" algn="ctr">
              <a:buNone/>
              <a:defRPr sz="1600"/>
            </a:lvl5pPr>
            <a:lvl6pPr marL="2285434" indent="0" algn="ctr">
              <a:buNone/>
              <a:defRPr sz="1600"/>
            </a:lvl6pPr>
            <a:lvl7pPr marL="2742522" indent="0" algn="ctr">
              <a:buNone/>
              <a:defRPr sz="1600"/>
            </a:lvl7pPr>
            <a:lvl8pPr marL="3199609" indent="0" algn="ctr">
              <a:buNone/>
              <a:defRPr sz="1600"/>
            </a:lvl8pPr>
            <a:lvl9pPr marL="36566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D735-8084-4FEE-B8C2-57EDD7F70703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8FC7-2344-483F-8276-1994DE6DAD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85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A836-4887-4643-AAFE-4F8EF72501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E3A-D4C9-4F62-8048-91250B990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311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01CD-3E6B-4A34-B281-7082A5CCB9ED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D31A-8E53-4093-8B11-FDEEEBC11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70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4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4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416B-B5CD-473A-8BCD-C7B198CCA905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23D4-5C7F-4965-B4D3-9CCEAD28C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32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EFCE-4BF4-41AB-9246-77188F715BB2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9CEE-4873-4C01-95F6-B6DD96798F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32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0720-FD37-4565-97CE-726A31730A6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C480-5C40-4557-9CDA-27F2990FE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490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B45-4DC8-41C6-8CFA-126B302D1A1B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7CF6-56DB-42AA-BA24-37C091EB8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25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7D45-EFBE-4D47-B223-E99449DAA6F9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81A2-FBB1-4F24-B26B-B06B3297F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370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7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8" indent="0">
              <a:buNone/>
              <a:defRPr sz="1400"/>
            </a:lvl2pPr>
            <a:lvl3pPr marL="914174" indent="0">
              <a:buNone/>
              <a:defRPr sz="1200"/>
            </a:lvl3pPr>
            <a:lvl4pPr marL="1371261" indent="0">
              <a:buNone/>
              <a:defRPr sz="1000"/>
            </a:lvl4pPr>
            <a:lvl5pPr marL="1828348" indent="0">
              <a:buNone/>
              <a:defRPr sz="1000"/>
            </a:lvl5pPr>
            <a:lvl6pPr marL="2285434" indent="0">
              <a:buNone/>
              <a:defRPr sz="1000"/>
            </a:lvl6pPr>
            <a:lvl7pPr marL="2742522" indent="0">
              <a:buNone/>
              <a:defRPr sz="1000"/>
            </a:lvl7pPr>
            <a:lvl8pPr marL="3199609" indent="0">
              <a:buNone/>
              <a:defRPr sz="1000"/>
            </a:lvl8pPr>
            <a:lvl9pPr marL="36566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BEF-41BB-4BAB-B313-7186E4613348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4BA0-3AEF-4EC8-A9B0-EA5D4B584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953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7924-3BAD-443B-9606-40211DEE9CFF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CD3-D20D-4939-9ABA-611230935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001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FC8F-E242-4843-84A2-9B0EBC52D81A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3937-EAC7-4D68-BD5A-1849FD949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90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00683" y="5929931"/>
            <a:ext cx="10985503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62" y="1287541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1F5C-7ACF-4AD2-BCB8-0C3802AE92A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32311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6" y="-647700"/>
            <a:ext cx="13373100" cy="800946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endParaRPr noProof="0"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59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/>
          </p:nvPr>
        </p:nvSpPr>
        <p:spPr>
          <a:xfrm>
            <a:off x="603859" y="553069"/>
            <a:ext cx="10984311" cy="318490"/>
          </a:xfrm>
          <a:prstGeom prst="rect">
            <a:avLst/>
          </a:prstGeom>
        </p:spPr>
        <p:txBody>
          <a:bodyPr lIns="45709" rIns="45709"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3259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  <a:lvl2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2pPr>
            <a:lvl3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3pPr>
            <a:lvl4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4pPr>
            <a:lvl5pPr marL="0" indent="0" defTabSz="412648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 defTabSz="292028">
              <a:defRPr sz="900">
                <a:solidFill>
                  <a:srgbClr val="000000"/>
                </a:solidFill>
                <a:latin typeface="Helvetica Neue"/>
              </a:defRPr>
            </a:lvl1pPr>
          </a:lstStyle>
          <a:p>
            <a:pPr>
              <a:defRPr/>
            </a:pPr>
            <a:fld id="{65762BAE-BF23-4808-9B82-0264A86C1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420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1774-C81E-411B-81B6-C45166A76BC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2750B-E9C7-41B0-8A3F-98ABF717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27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27"/>
            <a:ext cx="3860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27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600" cy="1325563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600" cy="4351338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49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8" y="6356449"/>
            <a:ext cx="411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49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7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1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0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3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CCA5A-E1E8-4BB6-B698-54C3C64F8B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3"/>
            <a:ext cx="3860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3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DF6C9-1BE9-463C-89BE-C0052CBA9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05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EAC74-000D-4E2B-AB90-80C6C174531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05"/>
            <a:ext cx="411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05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90931-606C-4B90-B3D0-393F52467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EAC74-000D-4E2B-AB90-80C6C174531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90931-606C-4B90-B3D0-393F52467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CCA5A-E1E8-4BB6-B698-54C3C64F8B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DF6C9-1BE9-463C-89BE-C0052CBA9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7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EAC74-000D-4E2B-AB90-80C6C1745310}" type="datetimeFigureOut">
              <a:rPr lang="ru-RU"/>
              <a:pPr>
                <a:defRPr/>
              </a:pPr>
              <a:t>17.02.2022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7"/>
            <a:ext cx="41148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7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91417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90931-606C-4B90-B3D0-393F52467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soo.ru/Instruktivnie_materiali_.htm" TargetMode="Externa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edsoo.ru/download/365/?hash=3deb85053228ebf05fd9aa4bc6f03e4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teaching/uchebno-metodicheskiy-komplekc-vvedenie-v-finansovuyu-gramotnost-dlya-nachalnoy-shkoly/" TargetMode="External"/><Relationship Id="rId3" Type="http://schemas.openxmlformats.org/officeDocument/2006/relationships/hyperlink" Target="https://youtu.be/S_GNcEomqG0" TargetMode="External"/><Relationship Id="rId7" Type="http://schemas.openxmlformats.org/officeDocument/2006/relationships/hyperlink" Target="http://finance.instrao.ru/fin/" TargetMode="External"/><Relationship Id="rId2" Type="http://schemas.openxmlformats.org/officeDocument/2006/relationships/hyperlink" Target="https://youtu.be/uRPxBluEuDw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tFZ9mEDVhto" TargetMode="External"/><Relationship Id="rId5" Type="http://schemas.openxmlformats.org/officeDocument/2006/relationships/hyperlink" Target="https://youtu.be/Fy_9GHUiDDc" TargetMode="External"/><Relationship Id="rId4" Type="http://schemas.openxmlformats.org/officeDocument/2006/relationships/hyperlink" Target="https://youtu.be/CTbDhS_hEWk" TargetMode="External"/><Relationship Id="rId9" Type="http://schemas.openxmlformats.org/officeDocument/2006/relationships/hyperlink" Target="https://clck.ru/XeNX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j_metodicheskij_seminar_Formirovanie_i_ocenka_funkcionalnoj_gramotnosti_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4" Type="http://schemas.openxmlformats.org/officeDocument/2006/relationships/hyperlink" Target="https://www.youtube.com/playlist?list=PLKLyHWrXJxNNr_WObG9jpqxzAitx9TAk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teaching/uchebno-metodicheskiy-komplekc-vvedenie-v-finansovuyu-gramotnost-dlya-nachalnoy-shkoly/" TargetMode="External"/><Relationship Id="rId3" Type="http://schemas.openxmlformats.org/officeDocument/2006/relationships/hyperlink" Target="https://youtu.be/S_GNcEomqG0" TargetMode="External"/><Relationship Id="rId7" Type="http://schemas.openxmlformats.org/officeDocument/2006/relationships/hyperlink" Target="http://finance.instrao.ru/fin/" TargetMode="External"/><Relationship Id="rId2" Type="http://schemas.openxmlformats.org/officeDocument/2006/relationships/hyperlink" Target="https://youtu.be/uRPxBluEuDw" TargetMode="External"/><Relationship Id="rId1" Type="http://schemas.openxmlformats.org/officeDocument/2006/relationships/slideLayout" Target="../slideLayouts/slideLayout77.xml"/><Relationship Id="rId6" Type="http://schemas.openxmlformats.org/officeDocument/2006/relationships/hyperlink" Target="https://youtu.be/tFZ9mEDVhto" TargetMode="External"/><Relationship Id="rId5" Type="http://schemas.openxmlformats.org/officeDocument/2006/relationships/hyperlink" Target="https://youtu.be/Fy_9GHUiDDc" TargetMode="External"/><Relationship Id="rId4" Type="http://schemas.openxmlformats.org/officeDocument/2006/relationships/hyperlink" Target="https://youtu.be/CTbDhS_hEWk" TargetMode="External"/><Relationship Id="rId9" Type="http://schemas.openxmlformats.org/officeDocument/2006/relationships/hyperlink" Target="https://clck.ru/XeNX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hyperlink" Target="http://ozp.instrao.ru/images/2021/%D0%B6%D1%83%D1%80%D0%BD%D0%B0%D0%BB/OZP_5_79_%D0%A22_2021_compressed.pdf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resh.edu.ru/" TargetMode="External"/><Relationship Id="rId10" Type="http://schemas.openxmlformats.org/officeDocument/2006/relationships/hyperlink" Target="https://elibrary.ru/contents.asp?id=47228458" TargetMode="External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hyperlink" Target="https://edsoo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xl4ZAnpVVM" TargetMode="Externa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" TargetMode="External"/><Relationship Id="rId3" Type="http://schemas.openxmlformats.org/officeDocument/2006/relationships/hyperlink" Target="https://fg.resh.edu.ru/" TargetMode="External"/><Relationship Id="rId7" Type="http://schemas.openxmlformats.org/officeDocument/2006/relationships/hyperlink" Target="https://mcko.ru/" TargetMode="External"/><Relationship Id="rId2" Type="http://schemas.openxmlformats.org/officeDocument/2006/relationships/hyperlink" Target="https://media.prosv.ru/" TargetMode="Externa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cppm.asou-mo.ru/" TargetMode="External"/><Relationship Id="rId5" Type="http://schemas.openxmlformats.org/officeDocument/2006/relationships/hyperlink" Target="http://www.centeroko.ru/" TargetMode="External"/><Relationship Id="rId4" Type="http://schemas.openxmlformats.org/officeDocument/2006/relationships/hyperlink" Target="https://fioco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rk.emlbest.com/ru/mail_link_tracker?hash=6mazn14o8p5fpwk7axdhgqttz3awkm9y6agabwz83pww51fr341yn5q4qj6a84mguqnj96d5itsp77wxbj36acdhmzmkgtkauofgcuza&amp;url=aHR0cHM6Ly9jb25jZXB0LnJ5YmFrb3Zmb3VuZGF0aW9uLnJ1L2RpYWcv&amp;uid=NDc1MzE4Mw~~&amp;ucs=1785a40d0d020f4290faa4785742573c" TargetMode="Externa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obrazovanie.1c.ru/education/cloud/" TargetMode="Externa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://obrazovanie.1c.ru/education/cloud/school/" TargetMode="External"/><Relationship Id="rId4" Type="http://schemas.openxmlformats.org/officeDocument/2006/relationships/hyperlink" Target="https://edu.as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321" y="1122363"/>
            <a:ext cx="9789457" cy="2387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как инструмент повышения качества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9741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ECB64CD0-4266-443F-B757-FC1C9769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" t="1" r="4108" b="776"/>
          <a:stretch/>
        </p:blipFill>
        <p:spPr>
          <a:xfrm>
            <a:off x="2626557" y="813044"/>
            <a:ext cx="4186619" cy="61166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2B81C958-F139-4D28-8251-B4D44CFA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530" y="813048"/>
            <a:ext cx="4228081" cy="609874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297" y="74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ECB64CD0-4266-443F-B757-FC1C9769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" t="1" r="4108" b="776"/>
          <a:stretch/>
        </p:blipFill>
        <p:spPr>
          <a:xfrm>
            <a:off x="2626557" y="813044"/>
            <a:ext cx="4186619" cy="61166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="" xmlns:a16="http://schemas.microsoft.com/office/drawing/2014/main" id="{2B81C958-F139-4D28-8251-B4D44CFA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530" y="813048"/>
            <a:ext cx="4228081" cy="609874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297" y="74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9576" y="2748471"/>
            <a:ext cx="79987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ВАЖНО!</a:t>
            </a:r>
          </a:p>
          <a:p>
            <a:r>
              <a:rPr lang="ru-RU" dirty="0" smtClean="0"/>
              <a:t>ПОСЛЕ ВЫПОЛНЕНИЯ БЛОКА ВОПРОСОВ УЧАСТНИКАМ ПРЕДЛАГАЕТСЯ ПЕРЕСМОТРЕТЬ СВОИ ОТВЕТЫ, ПРЕЖДЕ ЧЕМ ПЕРЕХОДИТЬ К СЛЕДУЮЩЕМУ БЛОКУ.</a:t>
            </a:r>
          </a:p>
          <a:p>
            <a:r>
              <a:rPr lang="ru-RU" dirty="0" smtClean="0"/>
              <a:t>ПОСЛЕ ЗАПУСКА СЛЕДУЮЩЕГО БЛОКА ВОПРОСОВ УЧАСТНИК БОЛЬШЕ НЕ МОЖЕТ ПОВТОРНО ПРОСМАТРИВАТЬ ОТВЕТЫ ИЗ ПРЕДЫДУЩЕГО БЛОКА.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1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1" y="188913"/>
            <a:ext cx="10972800" cy="633412"/>
          </a:xfrm>
        </p:spPr>
        <p:txBody>
          <a:bodyPr rtlCol="0">
            <a:normAutofit fontScale="90000"/>
          </a:bodyPr>
          <a:lstStyle/>
          <a:p>
            <a:pPr defTabSz="914174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68817" y="1070040"/>
            <a:ext cx="118088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u="sng" smtClean="0">
                <a:solidFill>
                  <a:prstClr val="black"/>
                </a:solidFill>
                <a:cs typeface="Arial" pitchFamily="34" charset="0"/>
                <a:hlinkClick r:id="rId2"/>
              </a:rPr>
              <a:t>Банк заданий для формирования функциональной грамотности</a:t>
            </a:r>
            <a:endParaRPr lang="ru-RU" altLang="ru-RU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/>
          <a:srcRect r="46037"/>
          <a:stretch/>
        </p:blipFill>
        <p:spPr bwMode="auto">
          <a:xfrm>
            <a:off x="527051" y="1916178"/>
            <a:ext cx="63119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9160" r="63620" b="31461"/>
          <a:stretch>
            <a:fillRect/>
          </a:stretch>
        </p:blipFill>
        <p:spPr bwMode="auto">
          <a:xfrm>
            <a:off x="7152219" y="3427413"/>
            <a:ext cx="4305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31838" y="115889"/>
            <a:ext cx="11713633" cy="720725"/>
          </a:xfrm>
        </p:spPr>
        <p:txBody>
          <a:bodyPr/>
          <a:lstStyle/>
          <a:p>
            <a:pPr algn="ctr" eaLnBrk="1" hangingPunct="1"/>
            <a:r>
              <a:rPr lang="en-US" altLang="ru-RU" sz="3200" b="1" smtClean="0">
                <a:hlinkClick r:id="rId2"/>
              </a:rPr>
              <a:t>https://edsoo.ru/Instruktivnie_materiali_.htm</a:t>
            </a:r>
            <a:r>
              <a:rPr lang="ru-RU" altLang="ru-RU" sz="3200" b="1" smtClean="0"/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8264" r="58783" b="19093"/>
          <a:stretch>
            <a:fillRect/>
          </a:stretch>
        </p:blipFill>
        <p:spPr bwMode="auto">
          <a:xfrm>
            <a:off x="1390651" y="876357"/>
            <a:ext cx="99949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45572" y="5908732"/>
            <a:ext cx="117136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u="sng" smtClean="0">
                <a:solidFill>
                  <a:prstClr val="black"/>
                </a:solidFill>
                <a:cs typeface="Arial" pitchFamily="34" charset="0"/>
                <a:hlinkClick r:id="rId4"/>
              </a:rPr>
              <a:t>Рекомендации по проведению стартовой диагностики функциональной грамотности обучающихся</a:t>
            </a:r>
            <a:endParaRPr lang="ru-RU" altLang="ru-RU" sz="1400" b="1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57606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школьных команд по формированию функциональной грамотности (11.02.2022)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124823"/>
            <a:ext cx="10972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семинар Формирование и оценка функциональной грамотности. </a:t>
            </a:r>
          </a:p>
          <a:p>
            <a:pPr marL="0" indent="0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Cекция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«Математическая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https://youtu.be/uRPxBluEuDw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«Читательская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https://youtu.be/S_GNcEomqG0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«Естественно-научная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https://youtu.be/CTbDhS_hEWk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«Финансовая грамотность»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https://youtu.be/Fy_9GHUiDDc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«Креативное мышление»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https://youtu.be/tFZ9mEDVhto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https://youtu.be/uRPxBluEuDw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на электронные ресурсы:</a:t>
            </a:r>
          </a:p>
          <a:p>
            <a:pPr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«Дружи с финансами»: тесты для оценки уровня финансовой грамотности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http://finance.instrao.ru/fin/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материал для начальной школы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fincult.info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культура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«Введение в финансовую грамотность» (УМК) для учащихся начальной школы разработан в соответствии с ФГОС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все материалы семинара (видеозапись, презентации) будут в ближайшее время размещены в циклограмме: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https://clck.ru/XeNXo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6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436" y="476250"/>
            <a:ext cx="11523133" cy="5329238"/>
          </a:xfrm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912284" y="5013325"/>
            <a:ext cx="79671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  <a:cs typeface="Arial" pitchFamily="34" charset="0"/>
              </a:rPr>
              <a:t>Тестирование PISA 2022 Ознакомительные Материалы </a:t>
            </a:r>
            <a:endParaRPr lang="ru-RU" altLang="ru-RU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984251" y="5732463"/>
            <a:ext cx="82571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  <a:cs typeface="Arial" pitchFamily="34" charset="0"/>
              </a:rPr>
              <a:t>Готовимся к </a:t>
            </a:r>
            <a:r>
              <a:rPr lang="en-US" altLang="ru-RU" b="1" smtClean="0">
                <a:solidFill>
                  <a:srgbClr val="FF0000"/>
                </a:solidFill>
                <a:cs typeface="Arial" pitchFamily="34" charset="0"/>
              </a:rPr>
              <a:t>PISA-2022.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0000"/>
                </a:solidFill>
                <a:cs typeface="Arial" pitchFamily="34" charset="0"/>
              </a:rPr>
              <a:t>Математическая грамотность. Разбор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1547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12910" r="62849" b="13461"/>
          <a:stretch>
            <a:fillRect/>
          </a:stretch>
        </p:blipFill>
        <p:spPr bwMode="auto">
          <a:xfrm>
            <a:off x="25" y="363538"/>
            <a:ext cx="7245351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135309" y="1989156"/>
            <a:ext cx="48217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pitchFamily="34" charset="0"/>
                <a:hlinkClick r:id="rId3"/>
              </a:rPr>
              <a:t>Всероссийский семинар «Формирование и оценка функциональной грамотности»</a:t>
            </a:r>
            <a:endParaRPr lang="ru-RU" altLang="ru-RU" sz="1800" smtClean="0">
              <a:solidFill>
                <a:prstClr val="black"/>
              </a:solidFill>
              <a:cs typeface="Arial" pitchFamily="34" charset="0"/>
            </a:endParaRPr>
          </a:p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itchFamily="34" charset="0"/>
              <a:hlinkClick r:id="rId4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239025" y="3716339"/>
            <a:ext cx="461221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pitchFamily="34" charset="0"/>
              </a:rPr>
              <a:t>Записи Всероссийских семинаров на   </a:t>
            </a:r>
            <a:r>
              <a:rPr lang="en-US" altLang="ru-RU" sz="1800" smtClean="0">
                <a:solidFill>
                  <a:prstClr val="black"/>
                </a:solidFill>
                <a:cs typeface="Arial" pitchFamily="34" charset="0"/>
              </a:rPr>
              <a:t>YOUTUBE</a:t>
            </a:r>
            <a:r>
              <a:rPr lang="ru-RU" altLang="ru-RU" sz="1800" smtClean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US" altLang="ru-RU" sz="180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800" smtClean="0">
                <a:solidFill>
                  <a:prstClr val="black"/>
                </a:solidFill>
                <a:cs typeface="Arial" pitchFamily="34" charset="0"/>
                <a:hlinkClick r:id="rId4"/>
              </a:rPr>
              <a:t>https://www.youtube.com/playlist?list=PLKLyHWrXJxNNr_WObG9jpqxzAitx9TAkO</a:t>
            </a:r>
            <a:r>
              <a:rPr lang="ru-RU" altLang="ru-RU" sz="1800" smtClean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115888"/>
            <a:ext cx="10972800" cy="576262"/>
          </a:xfrm>
        </p:spPr>
        <p:txBody>
          <a:bodyPr rtlCol="0">
            <a:normAutofit fontScale="90000"/>
          </a:bodyPr>
          <a:lstStyle/>
          <a:p>
            <a:pPr defTabSz="914174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школьных команд по формированию функциональной грамотности (11.02.2022)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814917" y="1412875"/>
            <a:ext cx="10464800" cy="4597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Всероссийский семинар Формирование и оценка функциональной грамотности.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Cекция «Математическая грамотность»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https://youtu.be/uRPxBluEuDw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Секция «Читательская грамотность»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3"/>
              </a:rPr>
              <a:t>https://youtu.be/S_GNcEomqG0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Секция «Естественно-научная грамотность»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4"/>
              </a:rPr>
              <a:t>https://youtu.be/CTbDhS_hEWk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Секция «Финансовая грамотность»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5"/>
              </a:rPr>
              <a:t>https://youtu.be/Fy_9GHUiDDc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Секция «Креативное мышление»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6"/>
              </a:rPr>
              <a:t>https://youtu.be/tFZ9mEDVhto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YouTube (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https://youtu.be/uRPxBluEuDw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Полезные ссылки на электронные ресурсы: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«Дружи с финансами»: тесты для оценки уровня финансовой грамотности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7"/>
              </a:rPr>
              <a:t>http://finance.instrao.ru/fin/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Диагностический материал для начальной школы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fincult.info (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8"/>
              </a:rPr>
              <a:t>https://fincult.info/teaching/uchebno-metodicheskiy-komplekc-vvedenie-v-finansovuyu-gramotnost-dlya-nachalnoy-shkoly/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Ссылки на все материалы семинара (видеозапись, презентации) будут в ближайшее время размещены в циклограмме: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  <a:hlinkClick r:id="rId9"/>
              </a:rPr>
              <a:t>https://clck.ru/XeNXo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739001" y="95479"/>
            <a:ext cx="3153207" cy="716652"/>
            <a:chOff x="236088" y="255565"/>
            <a:chExt cx="6041572" cy="123299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1" y="255565"/>
              <a:ext cx="2617419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174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71" y="227316"/>
            <a:ext cx="2541268" cy="523198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 defTabSz="914038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 defTabSz="914038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1" y="326328"/>
            <a:ext cx="5912843" cy="373794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71" tIns="51936" rIns="103871" bIns="51936">
            <a:spAutoFit/>
          </a:bodyPr>
          <a:lstStyle/>
          <a:p>
            <a:pPr defTabSz="554329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6"/>
            <a:ext cx="935035" cy="74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7820" y="2797810"/>
            <a:ext cx="3756025" cy="984863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42261" y="906951"/>
            <a:ext cx="1890619" cy="1798655"/>
            <a:chOff x="5551154" y="499898"/>
            <a:chExt cx="3105937" cy="20800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94248" y="499898"/>
              <a:ext cx="2129974" cy="1846579"/>
            </a:xfrm>
            <a:prstGeom prst="roundRect">
              <a:avLst/>
            </a:prstGeom>
            <a:blipFill rotWithShape="0">
              <a:blip r:embed="rId6" cstate="print"/>
              <a:srcRect/>
              <a:stretch>
                <a:fillRect t="-973" r="-37432" b="1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9183" y="2867450"/>
            <a:ext cx="1779288" cy="1711366"/>
            <a:chOff x="9287411" y="525088"/>
            <a:chExt cx="3312528" cy="213049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4742" y="525088"/>
              <a:ext cx="2529306" cy="1967990"/>
            </a:xfrm>
            <a:prstGeom prst="roundRect">
              <a:avLst/>
            </a:prstGeom>
            <a:blipFill rotWithShape="0">
              <a:blip r:embed="rId7" cstate="print"/>
              <a:srcRect/>
              <a:stretch>
                <a:fillRect l="-21218" t="1" r="-18394" b="-13813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57425" y="1017530"/>
            <a:ext cx="1603315" cy="1587445"/>
            <a:chOff x="6384720" y="1830190"/>
            <a:chExt cx="1603314" cy="15874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680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680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13840" y="1006136"/>
            <a:ext cx="4410952" cy="1292639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8525" y="3146820"/>
            <a:ext cx="4584163" cy="984863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оценки функциональной грамотности: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8717" y="2705606"/>
            <a:ext cx="11548483" cy="14226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130309" y="906982"/>
            <a:ext cx="0" cy="5306951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43161" y="989595"/>
            <a:ext cx="4148921" cy="1908192"/>
          </a:xfrm>
          <a:prstGeom prst="rect">
            <a:avLst/>
          </a:prstGeom>
          <a:noFill/>
        </p:spPr>
        <p:txBody>
          <a:bodyPr wrap="square" lIns="60939" tIns="30469" rIns="60939" bIns="30469" rtlCol="0">
            <a:spAutoFit/>
          </a:bodyPr>
          <a:lstStyle/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</a:p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функциональной грамотности (РИД)</a:t>
            </a:r>
          </a:p>
          <a:p>
            <a:pPr defTabSz="914038"/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38"/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  <a:b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3836" y="3803070"/>
            <a:ext cx="4829333" cy="677086"/>
          </a:xfrm>
          <a:prstGeom prst="rect">
            <a:avLst/>
          </a:prstGeom>
        </p:spPr>
        <p:txBody>
          <a:bodyPr wrap="square" lIns="60939" tIns="30469" rIns="60939" bIns="30469">
            <a:spAutoFit/>
          </a:bodyPr>
          <a:lstStyle/>
          <a:p>
            <a:pPr defTabSz="914038"/>
            <a:r>
              <a:rPr lang="ru-RU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ДОСТУП ПО ССЫЛКАМ: </a:t>
            </a:r>
          </a:p>
          <a:p>
            <a:pPr marL="190434" indent="-190434" defTabSz="914038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https://elibrary.ru/contents.asp?id=47228458</a:t>
            </a:r>
            <a:endParaRPr lang="ru-RU" sz="1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34" indent="-190434" defTabSz="914038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http://ozp.instrao.ru/images/2021/%D0%B6%D1%83%D1%80%D0%BD%D0%B0%D0%BB/OZP_5_79_%D0%A22_2021_compressed</a:t>
            </a:r>
            <a:r>
              <a:rPr lang="en-US" sz="1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.pd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07464" y="2864307"/>
            <a:ext cx="1982405" cy="1280033"/>
            <a:chOff x="6248400" y="3835400"/>
            <a:chExt cx="1982405" cy="128003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0071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368495" y="4619715"/>
            <a:ext cx="5691116" cy="54590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18460" y="5866614"/>
            <a:ext cx="5713863" cy="70786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60648" y="4733875"/>
            <a:ext cx="4226256" cy="101564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2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6" y="-1444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defTabSz="914038"/>
            <a:endParaRPr lang="ru-RU" sz="19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586934" y="4724267"/>
            <a:ext cx="914401" cy="115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805" y="4716698"/>
            <a:ext cx="5826699" cy="203130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914038"/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</a:t>
            </a: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 размещены на портале «Единое содержание общего образования»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https://edsoo.ru/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содержат конкретные задачи педагогам на неделю</a:t>
            </a:r>
            <a:endParaRPr lang="en-US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форум для ответов на </a:t>
            </a:r>
            <a:r>
              <a:rPr lang="ru-RU" sz="14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педагогов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еженедельным  задачам</a:t>
            </a:r>
            <a:endParaRPr lang="en-US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4" indent="-342814" defTabSz="914038">
              <a:buFontTx/>
              <a:buAutoNum type="arabicPeriod"/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самодиагностика на портале РЭШ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https://resh.edu.ru/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комплексной работе (февраль), итоговая диагностика (апрель)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223029" y="4592496"/>
            <a:ext cx="5778499" cy="27297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14917" y="188932"/>
            <a:ext cx="10515600" cy="1023937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«3К» на портале «Учи.ру»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27064" y="1196975"/>
            <a:ext cx="10850033" cy="4692650"/>
          </a:xfrm>
        </p:spPr>
        <p:txBody>
          <a:bodyPr/>
          <a:lstStyle/>
          <a:p>
            <a:pPr indent="449263" algn="just" eaLnBrk="1" hangingPunct="1">
              <a:lnSpc>
                <a:spcPct val="95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февраля по 7 апреля 2022 года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проект диагностика навыков читательской грамотности и кооперации, коммуникации, критического мышления (далее – 3К) для учеников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2–6 классов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700" smtClean="0">
              <a:cs typeface="Times New Roman" pitchFamily="18" charset="0"/>
            </a:endParaRPr>
          </a:p>
          <a:p>
            <a:pPr indent="449263" algn="just" eaLnBrk="1" hangingPunct="1">
              <a:lnSpc>
                <a:spcPct val="95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 проведении данного проекта будут совершаться еженедельные выгрузки статистики участия в проекте по каждой образовательной организации.</a:t>
            </a:r>
          </a:p>
          <a:p>
            <a:pPr indent="449263" algn="just" eaLnBrk="1" hangingPunct="1">
              <a:lnSpc>
                <a:spcPct val="95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для   подробного   освещения   организационных   и   технических   деталей</a:t>
            </a:r>
            <a:r>
              <a:rPr lang="ru-RU" altLang="ru-RU" sz="1700" smtClean="0"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проведения диагностических работ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февраля 2022 года в 16:00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специалистами платформы Учи.ру организуется практико-ориентированный вебинар по ссылке: </a:t>
            </a:r>
            <a:r>
              <a:rPr lang="ru-RU" altLang="ru-RU" sz="24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https://youtu.be/5xl4ZAnpVVM</a:t>
            </a:r>
            <a:endParaRPr lang="ru-RU" altLang="ru-RU" sz="1700" smtClean="0">
              <a:cs typeface="Times New Roman" pitchFamily="18" charset="0"/>
            </a:endParaRPr>
          </a:p>
          <a:p>
            <a:pPr indent="449263" eaLnBrk="1" hangingPunct="1">
              <a:lnSpc>
                <a:spcPct val="70000"/>
              </a:lnSpc>
            </a:pP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186410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/>
          <p:cNvGraphicFramePr/>
          <p:nvPr>
            <p:extLst>
              <p:ext uri="{D42A27DB-BD31-4B8C-83A1-F6EECF244321}">
                <p14:modId xmlns:p14="http://schemas.microsoft.com/office/powerpoint/2010/main" val="3787866001"/>
              </p:ext>
            </p:extLst>
          </p:nvPr>
        </p:nvGraphicFramePr>
        <p:xfrm>
          <a:off x="627529" y="872716"/>
          <a:ext cx="11116235" cy="53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912287" y="260355"/>
            <a:ext cx="10655300" cy="6264275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r>
              <a:rPr lang="ru-RU" altLang="ru-RU" sz="2400" smtClean="0"/>
              <a:t>электронные издания (банк заданий) на цифровой платформе «Медиатека» от АО «Академия «Просвещение» </a:t>
            </a:r>
            <a:r>
              <a:rPr lang="ru-RU" altLang="ru-RU" sz="2400" smtClean="0">
                <a:hlinkClick r:id="rId2"/>
              </a:rPr>
              <a:t>https://media.prosv.ru/</a:t>
            </a:r>
            <a:r>
              <a:rPr lang="ru-RU" altLang="ru-RU" sz="2400" smtClean="0"/>
              <a:t> </a:t>
            </a:r>
          </a:p>
          <a:p>
            <a:pPr eaLnBrk="1" hangingPunct="1"/>
            <a:r>
              <a:rPr lang="ru-RU" altLang="ru-RU" sz="2400" smtClean="0"/>
              <a:t>электронный банк тренировочных заданий по оценке функциональной грамотности на портале «Российская электронная школа» </a:t>
            </a:r>
            <a:r>
              <a:rPr lang="ru-RU" altLang="ru-RU" sz="2400" smtClean="0">
                <a:hlinkClick r:id="rId3"/>
              </a:rPr>
              <a:t>https://fg.resh.edu.ru/</a:t>
            </a:r>
            <a:r>
              <a:rPr lang="ru-RU" altLang="ru-RU" sz="2400" smtClean="0"/>
              <a:t> </a:t>
            </a:r>
          </a:p>
          <a:p>
            <a:pPr eaLnBrk="1" hangingPunct="1"/>
            <a:r>
              <a:rPr lang="ru-RU" altLang="ru-RU" sz="2400" smtClean="0"/>
              <a:t>открытые банки заданий на сайте ФГБУ «ФИОКО» </a:t>
            </a:r>
            <a:r>
              <a:rPr lang="ru-RU" altLang="ru-RU" sz="2400" smtClean="0">
                <a:hlinkClick r:id="rId4"/>
              </a:rPr>
              <a:t>https://fioco.ru</a:t>
            </a:r>
            <a:r>
              <a:rPr lang="ru-RU" altLang="ru-RU" sz="2400" smtClean="0"/>
              <a:t> </a:t>
            </a:r>
          </a:p>
          <a:p>
            <a:pPr eaLnBrk="1" hangingPunct="1"/>
            <a:r>
              <a:rPr lang="ru-RU" altLang="ru-RU" sz="2400" smtClean="0"/>
              <a:t>ФГБНУ «Институт стратегии развития образования РАО» </a:t>
            </a:r>
            <a:r>
              <a:rPr lang="ru-RU" altLang="ru-RU" sz="2400" smtClean="0">
                <a:hlinkClick r:id="rId5"/>
              </a:rPr>
              <a:t>http://www.centeroko.ru/</a:t>
            </a:r>
            <a:r>
              <a:rPr lang="ru-RU" altLang="ru-RU" sz="2400" smtClean="0"/>
              <a:t>  </a:t>
            </a:r>
          </a:p>
          <a:p>
            <a:pPr eaLnBrk="1" hangingPunct="1"/>
            <a:r>
              <a:rPr lang="ru-RU" altLang="ru-RU" sz="2400" smtClean="0"/>
              <a:t>ОЭСР </a:t>
            </a:r>
            <a:r>
              <a:rPr lang="ru-RU" altLang="ru-RU" sz="2400" smtClean="0">
                <a:hlinkClick r:id="rId5"/>
              </a:rPr>
              <a:t>http://www.centeroko.ru/</a:t>
            </a:r>
            <a:r>
              <a:rPr lang="ru-RU" altLang="ru-RU" sz="2400" smtClean="0"/>
              <a:t>  </a:t>
            </a:r>
          </a:p>
          <a:p>
            <a:pPr eaLnBrk="1" hangingPunct="1"/>
            <a:r>
              <a:rPr lang="ru-RU" altLang="ru-RU" sz="2400" smtClean="0"/>
              <a:t>ЦНППМПР МО </a:t>
            </a:r>
            <a:r>
              <a:rPr lang="ru-RU" altLang="ru-RU" sz="2400" smtClean="0">
                <a:hlinkClick r:id="rId6"/>
              </a:rPr>
              <a:t>https://cppm.asou-mo.ru</a:t>
            </a:r>
            <a:r>
              <a:rPr lang="ru-RU" altLang="ru-RU" sz="2400" smtClean="0"/>
              <a:t> </a:t>
            </a:r>
          </a:p>
          <a:p>
            <a:pPr eaLnBrk="1" hangingPunct="1"/>
            <a:r>
              <a:rPr lang="ru-RU" altLang="ru-RU" sz="2400" smtClean="0"/>
              <a:t>МЦКО </a:t>
            </a:r>
            <a:r>
              <a:rPr lang="ru-RU" altLang="ru-RU" sz="2400" smtClean="0">
                <a:hlinkClick r:id="rId7"/>
              </a:rPr>
              <a:t>https://mcko.ru/</a:t>
            </a:r>
            <a:r>
              <a:rPr lang="ru-RU" altLang="ru-RU" sz="2400" smtClean="0"/>
              <a:t> </a:t>
            </a:r>
          </a:p>
          <a:p>
            <a:pPr eaLnBrk="1" hangingPunct="1"/>
            <a:r>
              <a:rPr lang="en-US" altLang="ru-RU" sz="2400" smtClean="0">
                <a:hlinkClick r:id="rId8"/>
              </a:rPr>
              <a:t>https://edsoo.ru/</a:t>
            </a:r>
            <a:r>
              <a:rPr lang="ru-RU" altLang="ru-RU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56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32884" y="115888"/>
            <a:ext cx="10515600" cy="1325562"/>
          </a:xfrm>
        </p:spPr>
        <p:txBody>
          <a:bodyPr/>
          <a:lstStyle/>
          <a:p>
            <a:pPr eaLnBrk="1" hangingPunct="1"/>
            <a:r>
              <a:rPr lang="ru-RU" altLang="ru-RU" smtClean="0"/>
              <a:t> </a:t>
            </a:r>
            <a:r>
              <a:rPr lang="ru-RU" altLang="ru-RU" smtClean="0">
                <a:hlinkClick r:id="rId2"/>
              </a:rPr>
              <a:t>Инструмент для диагностики школьного сообщества</a:t>
            </a:r>
            <a:endParaRPr lang="ru-RU" alt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3" t="17014" r="14137" b="25838"/>
          <a:stretch>
            <a:fillRect/>
          </a:stretch>
        </p:blipFill>
        <p:spPr bwMode="auto">
          <a:xfrm>
            <a:off x="321733" y="1412875"/>
            <a:ext cx="5410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5" t="6412" r="685" b="5775"/>
          <a:stretch>
            <a:fillRect/>
          </a:stretch>
        </p:blipFill>
        <p:spPr bwMode="auto">
          <a:xfrm>
            <a:off x="321733" y="4316418"/>
            <a:ext cx="541866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3" t="26126" r="14523" b="18677"/>
          <a:stretch>
            <a:fillRect/>
          </a:stretch>
        </p:blipFill>
        <p:spPr bwMode="auto">
          <a:xfrm>
            <a:off x="6096003" y="2178050"/>
            <a:ext cx="59055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19100" y="333377"/>
            <a:ext cx="11328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В связи со сложной эпидемиологической ситуацией фирма «1С» предлагает Вам организовать </a:t>
            </a:r>
            <a:r>
              <a:rPr lang="ru-RU" altLang="ru-RU" b="1" smtClean="0">
                <a:solidFill>
                  <a:srgbClr val="FF0000"/>
                </a:solidFill>
                <a:cs typeface="Arial" pitchFamily="34" charset="0"/>
              </a:rPr>
              <a:t>бесплатный доступ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 образовательных организаций общего и профессионального среднего образования к облачной системе дистанционного обучения «1С:Образование» (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  <a:hlinkClick r:id="rId2"/>
              </a:rPr>
              <a:t>https://obrazovanie.1c.ru/education/cloud/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 ). Предлагаем воспользоваться размещением данной системы на серверах «1С», либо развернуть в центре обработки данных региональной системы образования для эксплуатации системы в рамках расширенного бесплатного тестового периода. Срок тестового периода составляет штатно </a:t>
            </a:r>
            <a:r>
              <a:rPr lang="ru-RU" altLang="ru-RU" b="1" smtClean="0">
                <a:solidFill>
                  <a:srgbClr val="FF0000"/>
                </a:solidFill>
                <a:cs typeface="Arial" pitchFamily="34" charset="0"/>
              </a:rPr>
              <a:t>30 календарных дней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, и может составить большее время по договоренности.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Система «1С:Образование» зарегистрирована в «Едином реестре Минкомсвязи российских программ для электронных вычислительных машин и баз данных» (</a:t>
            </a:r>
            <a:r>
              <a:rPr lang="ru-RU" altLang="ru-RU" u="sng" smtClean="0">
                <a:solidFill>
                  <a:prstClr val="black"/>
                </a:solidFill>
                <a:cs typeface="Arial" pitchFamily="34" charset="0"/>
                <a:hlinkClick r:id="rId3"/>
              </a:rPr>
              <a:t>https://reestr.digital.gov.ru/reestr/306311/?sphrase_id=245914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) , поддержана проектом «Навигатор образования» Министерства просвещения РФ и Агентства стратегических инициатив (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  <a:hlinkClick r:id="rId4"/>
              </a:rPr>
              <a:t>https://edu.asi.ru/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) и содержит интерактивные учебные пособия, выпускаемые издательством «1С-Паблишинг», входящим в утвержденный Минобрнауки РФ перечень (приказ № 699 от 9 июня 2016 г.). В настоящее время учебные материалы для общеобразовательных школ, выпущенные издательством «1С-Паблишинг», проходят верификацию в рамках проекта «Цифровой образовательный контент» (https://educont.ru/). Перечень учебных пособий в цифровой библиотеке системы «1С:Образование» приведен на сайте 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  <a:hlinkClick r:id="rId5"/>
              </a:rPr>
              <a:t>http://obrazovanie.1c.ru/education/cloud/school/</a:t>
            </a:r>
            <a:r>
              <a:rPr lang="ru-RU" altLang="ru-RU" smtClean="0">
                <a:solidFill>
                  <a:prstClr val="black"/>
                </a:solidFill>
                <a:cs typeface="Arial" pitchFamily="34" charset="0"/>
              </a:rPr>
              <a:t> .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2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214" y="1825698"/>
            <a:ext cx="5683623" cy="4826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Матричный дизайн</a:t>
            </a:r>
          </a:p>
          <a:p>
            <a:r>
              <a:rPr lang="ru-RU" dirty="0" smtClean="0"/>
              <a:t>Полный тест PISA содержит в общей сложности </a:t>
            </a:r>
            <a:r>
              <a:rPr lang="ru-RU" dirty="0" smtClean="0">
                <a:solidFill>
                  <a:srgbClr val="00B050"/>
                </a:solidFill>
              </a:rPr>
              <a:t>443 </a:t>
            </a:r>
            <a:r>
              <a:rPr lang="ru-RU" dirty="0" smtClean="0"/>
              <a:t>вопроса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(PISA 2018).</a:t>
            </a:r>
          </a:p>
          <a:p>
            <a:r>
              <a:rPr lang="ru-RU" dirty="0" smtClean="0"/>
              <a:t>Каждый участник получает комбинацию из </a:t>
            </a:r>
            <a:r>
              <a:rPr lang="ru-RU" dirty="0" smtClean="0">
                <a:solidFill>
                  <a:srgbClr val="00B050"/>
                </a:solidFill>
              </a:rPr>
              <a:t>60-65 </a:t>
            </a:r>
            <a:r>
              <a:rPr lang="ru-RU" dirty="0" smtClean="0"/>
              <a:t>вопросов.</a:t>
            </a:r>
          </a:p>
          <a:p>
            <a:r>
              <a:rPr lang="ru-RU" dirty="0" smtClean="0"/>
              <a:t>Вопросы организованы в кластеры примерно по 15 вопросов, а кластеры в группы (около 30 мин на кластер).</a:t>
            </a:r>
          </a:p>
          <a:p>
            <a:r>
              <a:rPr lang="ru-RU" dirty="0" smtClean="0"/>
              <a:t>В PISA-2018 было 30 различных вариантов в бумажном формате и 72 варианта в цифровом формате.</a:t>
            </a:r>
            <a:endParaRPr lang="ru-RU" dirty="0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3" y="7336"/>
            <a:ext cx="5342964" cy="69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9" y="1825625"/>
            <a:ext cx="6315636" cy="455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Преимущества матричного дизайна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позволяет проводить тщательную оценку всех содержательных областей и компетенций</a:t>
            </a:r>
          </a:p>
          <a:p>
            <a:r>
              <a:rPr lang="ru-RU" dirty="0" smtClean="0"/>
              <a:t>сокращает время тестирования каждого участника с 13 часов до 2-х.</a:t>
            </a:r>
          </a:p>
          <a:p>
            <a:pPr marL="0" indent="0">
              <a:buNone/>
            </a:pPr>
            <a:r>
              <a:rPr lang="ru-RU" b="1" dirty="0" smtClean="0"/>
              <a:t>Недостаток матричного дизайна 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Позволяет проводить оценку только целой страны, но не отдельных участников</a:t>
            </a:r>
            <a:endParaRPr lang="ru-RU" dirty="0"/>
          </a:p>
        </p:txBody>
      </p:sp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39" y="0"/>
            <a:ext cx="5342964" cy="691976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002" y="2673148"/>
            <a:ext cx="4433047" cy="18334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Не все участники выполняют одни и те же задания!</a:t>
            </a:r>
            <a:endParaRPr lang="ru-RU" b="1" dirty="0"/>
          </a:p>
        </p:txBody>
      </p:sp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59" y="160294"/>
            <a:ext cx="5080629" cy="6580008"/>
          </a:xfrm>
          <a:prstGeom prst="rect">
            <a:avLst/>
          </a:prstGeom>
        </p:spPr>
      </p:pic>
      <p:sp>
        <p:nvSpPr>
          <p:cNvPr id="11" name="Rectángulo 1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8478521" y="588970"/>
            <a:ext cx="698607" cy="1166145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 13">
            <a:extLst>
              <a:ext uri="{FF2B5EF4-FFF2-40B4-BE49-F238E27FC236}">
                <a16:creationId xmlns="" xmlns:a16="http://schemas.microsoft.com/office/drawing/2014/main" id="{A238AD51-ED1D-4B2D-AF65-6609E2E57FD9}"/>
              </a:ext>
            </a:extLst>
          </p:cNvPr>
          <p:cNvSpPr/>
          <p:nvPr/>
        </p:nvSpPr>
        <p:spPr>
          <a:xfrm>
            <a:off x="9205530" y="1758715"/>
            <a:ext cx="698607" cy="1175760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3" name="Rectángulo 14">
            <a:extLst>
              <a:ext uri="{FF2B5EF4-FFF2-40B4-BE49-F238E27FC236}">
                <a16:creationId xmlns="" xmlns:a16="http://schemas.microsoft.com/office/drawing/2014/main" id="{B535C940-8E37-4C60-B4E0-9F50CB300561}"/>
              </a:ext>
            </a:extLst>
          </p:cNvPr>
          <p:cNvSpPr/>
          <p:nvPr/>
        </p:nvSpPr>
        <p:spPr>
          <a:xfrm>
            <a:off x="9966061" y="3010064"/>
            <a:ext cx="698607" cy="1159627"/>
          </a:xfrm>
          <a:prstGeom prst="rect">
            <a:avLst/>
          </a:prstGeom>
          <a:noFill/>
          <a:ln w="57150"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Flecha izquierda 5"/>
          <p:cNvSpPr/>
          <p:nvPr/>
        </p:nvSpPr>
        <p:spPr>
          <a:xfrm>
            <a:off x="9147807" y="588896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CuadroTexto 16"/>
          <p:cNvSpPr txBox="1"/>
          <p:nvPr/>
        </p:nvSpPr>
        <p:spPr>
          <a:xfrm>
            <a:off x="9291287" y="732659"/>
            <a:ext cx="137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ЧГ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Flecha izquierda 5"/>
          <p:cNvSpPr/>
          <p:nvPr/>
        </p:nvSpPr>
        <p:spPr>
          <a:xfrm>
            <a:off x="9944539" y="1825625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CuadroTexto 16"/>
          <p:cNvSpPr txBox="1"/>
          <p:nvPr/>
        </p:nvSpPr>
        <p:spPr>
          <a:xfrm>
            <a:off x="10030553" y="1981768"/>
            <a:ext cx="174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ЕНГ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Flecha izquierda 5"/>
          <p:cNvSpPr/>
          <p:nvPr/>
        </p:nvSpPr>
        <p:spPr>
          <a:xfrm>
            <a:off x="10751840" y="3217669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CuadroTexto 16"/>
          <p:cNvSpPr txBox="1"/>
          <p:nvPr/>
        </p:nvSpPr>
        <p:spPr>
          <a:xfrm>
            <a:off x="10763681" y="3382079"/>
            <a:ext cx="174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Кластер по МГ</a:t>
            </a:r>
            <a:endParaRPr lang="es-ES" sz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="" xmlns:a16="http://schemas.microsoft.com/office/drawing/2014/main" id="{F201BEB0-892F-4A23-A381-46963637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59" y="74"/>
            <a:ext cx="5182988" cy="6712575"/>
          </a:xfrm>
          <a:prstGeom prst="rect">
            <a:avLst/>
          </a:prstGeom>
        </p:spPr>
      </p:pic>
      <p:sp>
        <p:nvSpPr>
          <p:cNvPr id="6" name="Llamada rectangular redondeada 2">
            <a:extLst>
              <a:ext uri="{FF2B5EF4-FFF2-40B4-BE49-F238E27FC236}">
                <a16:creationId xmlns="" xmlns:a16="http://schemas.microsoft.com/office/drawing/2014/main" id="{3DC17512-5023-4FF5-8D23-714F249D9D0A}"/>
              </a:ext>
            </a:extLst>
          </p:cNvPr>
          <p:cNvSpPr/>
          <p:nvPr/>
        </p:nvSpPr>
        <p:spPr>
          <a:xfrm>
            <a:off x="3837448" y="1769677"/>
            <a:ext cx="2448272" cy="648072"/>
          </a:xfrm>
          <a:prstGeom prst="wedgeRoundRectCallout">
            <a:avLst>
              <a:gd name="adj1" fmla="val 105800"/>
              <a:gd name="adj2" fmla="val 391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ЕНГ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s-ES" b="1" i="1" dirty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+ </a:t>
            </a:r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Llamada rectangular redondeada 2">
            <a:extLst>
              <a:ext uri="{FF2B5EF4-FFF2-40B4-BE49-F238E27FC236}">
                <a16:creationId xmlns="" xmlns:a16="http://schemas.microsoft.com/office/drawing/2014/main" id="{3EC00146-6103-4F5C-9E9B-6BB8A44F8CD8}"/>
              </a:ext>
            </a:extLst>
          </p:cNvPr>
          <p:cNvSpPr/>
          <p:nvPr/>
        </p:nvSpPr>
        <p:spPr>
          <a:xfrm>
            <a:off x="3560842" y="3125949"/>
            <a:ext cx="2724927" cy="589156"/>
          </a:xfrm>
          <a:prstGeom prst="wedgeRoundRectCallout">
            <a:avLst>
              <a:gd name="adj1" fmla="val 102894"/>
              <a:gd name="adj2" fmla="val 510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 + МГ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Llamada rectangular redondeada 2">
            <a:extLst>
              <a:ext uri="{FF2B5EF4-FFF2-40B4-BE49-F238E27FC236}">
                <a16:creationId xmlns="" xmlns:a16="http://schemas.microsoft.com/office/drawing/2014/main" id="{D7D8E1A8-25F5-490C-A412-37AA5385D5BC}"/>
              </a:ext>
            </a:extLst>
          </p:cNvPr>
          <p:cNvSpPr/>
          <p:nvPr/>
        </p:nvSpPr>
        <p:spPr>
          <a:xfrm>
            <a:off x="1970928" y="4558222"/>
            <a:ext cx="3733040" cy="1001566"/>
          </a:xfrm>
          <a:prstGeom prst="wedgeRoundRectCallout">
            <a:avLst>
              <a:gd name="adj1" fmla="val 104302"/>
              <a:gd name="adj2" fmla="val 58121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Около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s-ES" b="1" i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8%</a:t>
            </a:r>
            <a:r>
              <a:rPr lang="es-ES" b="1" i="1" dirty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участников получают вопросы  по 3-м компонентам ФГ</a:t>
            </a:r>
            <a:r>
              <a:rPr lang="es-ES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ЧГ + МГ + ЕНГ</a:t>
            </a:r>
            <a:endParaRPr lang="es-ES" b="1" i="1" dirty="0">
              <a:solidFill>
                <a:schemeClr val="accent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5559862"/>
            <a:ext cx="4177552" cy="19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0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3668423"/>
            <a:ext cx="4177552" cy="267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1" name="Rectángulo 18">
            <a:extLst>
              <a:ext uri="{FF2B5EF4-FFF2-40B4-BE49-F238E27FC236}">
                <a16:creationId xmlns="" xmlns:a16="http://schemas.microsoft.com/office/drawing/2014/main" id="{8B995C36-CB9E-495C-9681-4351AF015ECD}"/>
              </a:ext>
            </a:extLst>
          </p:cNvPr>
          <p:cNvSpPr/>
          <p:nvPr/>
        </p:nvSpPr>
        <p:spPr>
          <a:xfrm>
            <a:off x="7799295" y="2279075"/>
            <a:ext cx="4177552" cy="1772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/>
          <p:cNvGraphicFramePr/>
          <p:nvPr>
            <p:extLst>
              <p:ext uri="{D42A27DB-BD31-4B8C-83A1-F6EECF244321}">
                <p14:modId xmlns:p14="http://schemas.microsoft.com/office/powerpoint/2010/main" val="639313344"/>
              </p:ext>
            </p:extLst>
          </p:nvPr>
        </p:nvGraphicFramePr>
        <p:xfrm>
          <a:off x="627529" y="872716"/>
          <a:ext cx="11116235" cy="53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225" y="257552"/>
            <a:ext cx="5562601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Flecha izquierda 5"/>
          <p:cNvSpPr/>
          <p:nvPr/>
        </p:nvSpPr>
        <p:spPr>
          <a:xfrm>
            <a:off x="5898776" y="3100964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lecha izquierda 5"/>
          <p:cNvSpPr/>
          <p:nvPr/>
        </p:nvSpPr>
        <p:spPr>
          <a:xfrm>
            <a:off x="5898776" y="3854000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Flecha izquierda 5"/>
          <p:cNvSpPr/>
          <p:nvPr/>
        </p:nvSpPr>
        <p:spPr>
          <a:xfrm>
            <a:off x="5898776" y="4607036"/>
            <a:ext cx="1233771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07" y="1256041"/>
            <a:ext cx="10515600" cy="1325563"/>
          </a:xfrm>
        </p:spPr>
        <p:txBody>
          <a:bodyPr/>
          <a:lstStyle/>
          <a:p>
            <a:r>
              <a:rPr lang="ru-RU" dirty="0" smtClean="0"/>
              <a:t>Как работает адаптивный тест?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43" y="2922560"/>
            <a:ext cx="2572668" cy="38102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Нулевой этап:</a:t>
            </a:r>
          </a:p>
          <a:p>
            <a:r>
              <a:rPr lang="ru-RU" dirty="0" smtClean="0"/>
              <a:t>блок из 7 – 10 вопросов</a:t>
            </a:r>
          </a:p>
          <a:p>
            <a:r>
              <a:rPr lang="ru-RU" dirty="0" smtClean="0"/>
              <a:t>Вопросы разного уровня сложности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268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4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271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4859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21841" y="2456332"/>
            <a:ext cx="7393643" cy="191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Вариант 1:</a:t>
            </a:r>
          </a:p>
          <a:p>
            <a:r>
              <a:rPr lang="ru-RU" dirty="0" smtClean="0"/>
              <a:t>Вопросы </a:t>
            </a:r>
            <a:r>
              <a:rPr lang="ru-RU" dirty="0" smtClean="0">
                <a:solidFill>
                  <a:srgbClr val="00B050"/>
                </a:solidFill>
              </a:rPr>
              <a:t>низкого и среднего </a:t>
            </a:r>
            <a:r>
              <a:rPr lang="ru-RU" dirty="0" smtClean="0"/>
              <a:t>уровней сложности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Низкий</a:t>
            </a:r>
            <a:r>
              <a:rPr lang="ru-RU" dirty="0" smtClean="0"/>
              <a:t> балл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01450" y="4805626"/>
            <a:ext cx="7234519" cy="191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Вариант 2:</a:t>
            </a:r>
          </a:p>
          <a:p>
            <a:r>
              <a:rPr lang="ru-RU" dirty="0" smtClean="0"/>
              <a:t>Вопросы </a:t>
            </a:r>
            <a:r>
              <a:rPr lang="ru-RU" dirty="0" smtClean="0">
                <a:solidFill>
                  <a:srgbClr val="00B050"/>
                </a:solidFill>
              </a:rPr>
              <a:t>среднего и высокого </a:t>
            </a:r>
            <a:r>
              <a:rPr lang="ru-RU" dirty="0" smtClean="0"/>
              <a:t>уровней сложности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Средний и высокий </a:t>
            </a:r>
            <a:r>
              <a:rPr lang="ru-RU" dirty="0" smtClean="0"/>
              <a:t>балл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5863" y="249422"/>
            <a:ext cx="5562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Flecha izquierda 5"/>
          <p:cNvSpPr/>
          <p:nvPr/>
        </p:nvSpPr>
        <p:spPr>
          <a:xfrm rot="10800000">
            <a:off x="3061241" y="3420101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lecha izquierda 5"/>
          <p:cNvSpPr/>
          <p:nvPr/>
        </p:nvSpPr>
        <p:spPr>
          <a:xfrm rot="10800000">
            <a:off x="3002975" y="4889156"/>
            <a:ext cx="1440160" cy="576064"/>
          </a:xfrm>
          <a:prstGeom prst="leftArrow">
            <a:avLst/>
          </a:prstGeom>
          <a:solidFill>
            <a:schemeClr val="accent1"/>
          </a:solidFill>
          <a:ln>
            <a:solidFill>
              <a:srgbClr val="21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268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45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271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48599" y="2076637"/>
            <a:ext cx="326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8308" y="0"/>
            <a:ext cx="5562601" cy="93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</a:rPr>
              <a:t>Об исследовании </a:t>
            </a:r>
            <a:r>
              <a:rPr lang="en-US" dirty="0" smtClean="0">
                <a:solidFill>
                  <a:srgbClr val="00B050"/>
                </a:solidFill>
              </a:rPr>
              <a:t>PISA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21633"/>
              </p:ext>
            </p:extLst>
          </p:nvPr>
        </p:nvGraphicFramePr>
        <p:xfrm>
          <a:off x="457005" y="1956163"/>
          <a:ext cx="3110955" cy="4590132"/>
        </p:xfrm>
        <a:graphic>
          <a:graphicData uri="http://schemas.openxmlformats.org/drawingml/2006/table">
            <a:tbl>
              <a:tblPr/>
              <a:tblGrid>
                <a:gridCol w="1100395">
                  <a:extLst>
                    <a:ext uri="{9D8B030D-6E8A-4147-A177-3AD203B41FA5}">
                      <a16:colId xmlns="" xmlns:a16="http://schemas.microsoft.com/office/drawing/2014/main" val="4189942862"/>
                    </a:ext>
                  </a:extLst>
                </a:gridCol>
                <a:gridCol w="948797">
                  <a:extLst>
                    <a:ext uri="{9D8B030D-6E8A-4147-A177-3AD203B41FA5}">
                      <a16:colId xmlns="" xmlns:a16="http://schemas.microsoft.com/office/drawing/2014/main" val="2289045747"/>
                    </a:ext>
                  </a:extLst>
                </a:gridCol>
                <a:gridCol w="1061763">
                  <a:extLst>
                    <a:ext uri="{9D8B030D-6E8A-4147-A177-3AD203B41FA5}">
                      <a16:colId xmlns="" xmlns:a16="http://schemas.microsoft.com/office/drawing/2014/main" val="187427260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9318139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126421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7755348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119097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009205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4441817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0040208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82825"/>
              </p:ext>
            </p:extLst>
          </p:nvPr>
        </p:nvGraphicFramePr>
        <p:xfrm>
          <a:off x="4572201" y="1956163"/>
          <a:ext cx="3120979" cy="4590132"/>
        </p:xfrm>
        <a:graphic>
          <a:graphicData uri="http://schemas.openxmlformats.org/drawingml/2006/table">
            <a:tbl>
              <a:tblPr/>
              <a:tblGrid>
                <a:gridCol w="1103940">
                  <a:extLst>
                    <a:ext uri="{9D8B030D-6E8A-4147-A177-3AD203B41FA5}">
                      <a16:colId xmlns="" xmlns:a16="http://schemas.microsoft.com/office/drawing/2014/main" val="3517472119"/>
                    </a:ext>
                  </a:extLst>
                </a:gridCol>
                <a:gridCol w="951855">
                  <a:extLst>
                    <a:ext uri="{9D8B030D-6E8A-4147-A177-3AD203B41FA5}">
                      <a16:colId xmlns="" xmlns:a16="http://schemas.microsoft.com/office/drawing/2014/main" val="416685910"/>
                    </a:ext>
                  </a:extLst>
                </a:gridCol>
                <a:gridCol w="1065184">
                  <a:extLst>
                    <a:ext uri="{9D8B030D-6E8A-4147-A177-3AD203B41FA5}">
                      <a16:colId xmlns="" xmlns:a16="http://schemas.microsoft.com/office/drawing/2014/main" val="1755291413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705437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606675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77083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051114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508566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20738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952241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70512"/>
              </p:ext>
            </p:extLst>
          </p:nvPr>
        </p:nvGraphicFramePr>
        <p:xfrm>
          <a:off x="8659947" y="1956163"/>
          <a:ext cx="3151094" cy="4590132"/>
        </p:xfrm>
        <a:graphic>
          <a:graphicData uri="http://schemas.openxmlformats.org/drawingml/2006/table">
            <a:tbl>
              <a:tblPr/>
              <a:tblGrid>
                <a:gridCol w="1114592">
                  <a:extLst>
                    <a:ext uri="{9D8B030D-6E8A-4147-A177-3AD203B41FA5}">
                      <a16:colId xmlns="" xmlns:a16="http://schemas.microsoft.com/office/drawing/2014/main" val="4036374992"/>
                    </a:ext>
                  </a:extLst>
                </a:gridCol>
                <a:gridCol w="961039">
                  <a:extLst>
                    <a:ext uri="{9D8B030D-6E8A-4147-A177-3AD203B41FA5}">
                      <a16:colId xmlns="" xmlns:a16="http://schemas.microsoft.com/office/drawing/2014/main" val="2887853165"/>
                    </a:ext>
                  </a:extLst>
                </a:gridCol>
                <a:gridCol w="1075463">
                  <a:extLst>
                    <a:ext uri="{9D8B030D-6E8A-4147-A177-3AD203B41FA5}">
                      <a16:colId xmlns="" xmlns:a16="http://schemas.microsoft.com/office/drawing/2014/main" val="3306853483"/>
                    </a:ext>
                  </a:extLst>
                </a:gridCol>
              </a:tblGrid>
              <a:tr h="56892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Российской Федерации,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3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464656"/>
                  </a:ext>
                </a:extLst>
              </a:tr>
              <a:tr h="630402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708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540218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1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438139"/>
                  </a:ext>
                </a:extLst>
              </a:tr>
              <a:tr h="630402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127469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8422834"/>
                  </a:ext>
                </a:extLst>
              </a:tr>
              <a:tr h="63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870098"/>
                  </a:ext>
                </a:extLst>
              </a:tr>
              <a:tr h="6304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359" marR="6035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336016"/>
                  </a:ext>
                </a:extLst>
              </a:tr>
            </a:tbl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88260" y="933996"/>
            <a:ext cx="11622741" cy="903921"/>
          </a:xfrm>
        </p:spPr>
        <p:txBody>
          <a:bodyPr/>
          <a:lstStyle/>
          <a:p>
            <a:r>
              <a:rPr lang="ru-RU" dirty="0" smtClean="0"/>
              <a:t>Уровни ЧГ               Уровни МГ            Уровни ЕНГ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1230</Words>
  <Application>Microsoft Office PowerPoint</Application>
  <PresentationFormat>Произвольный</PresentationFormat>
  <Paragraphs>216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Тема Office</vt:lpstr>
      <vt:lpstr>1_Тема Office</vt:lpstr>
      <vt:lpstr>9_Тема Office</vt:lpstr>
      <vt:lpstr>2_Тема Office</vt:lpstr>
      <vt:lpstr>10_Тема Office</vt:lpstr>
      <vt:lpstr>11_Тема Office</vt:lpstr>
      <vt:lpstr>3_Тема Office</vt:lpstr>
      <vt:lpstr>12_Тема Office</vt:lpstr>
      <vt:lpstr>Формирование функциональной грамотности как инструмент повышения качества образовательных результатов</vt:lpstr>
      <vt:lpstr>Об исследовании PISA</vt:lpstr>
      <vt:lpstr>Об исследовании PISA</vt:lpstr>
      <vt:lpstr>Об исследовании PISA</vt:lpstr>
      <vt:lpstr>Об исследовании PISA</vt:lpstr>
      <vt:lpstr>Об исследовании PISA</vt:lpstr>
      <vt:lpstr>Об исследовании PISA</vt:lpstr>
      <vt:lpstr>Как работает адаптивный тест?</vt:lpstr>
      <vt:lpstr>Уровни ЧГ               Уровни МГ            Уровни ЕНГ</vt:lpstr>
      <vt:lpstr>Об исследовании PISA</vt:lpstr>
      <vt:lpstr>Об исследовании PISA</vt:lpstr>
      <vt:lpstr>Функциональная грамотность</vt:lpstr>
      <vt:lpstr>https://edsoo.ru/Instruktivnie_materiali_.htm </vt:lpstr>
      <vt:lpstr> Работа школьных команд по формированию функциональной грамотности (11.02.2022)</vt:lpstr>
      <vt:lpstr>Презентация PowerPoint</vt:lpstr>
      <vt:lpstr>Презентация PowerPoint</vt:lpstr>
      <vt:lpstr> Работа школьных команд по формированию функциональной грамотности (11.02.2022)</vt:lpstr>
      <vt:lpstr>Презентация PowerPoint</vt:lpstr>
      <vt:lpstr>«3К» на портале «Учи.ру»</vt:lpstr>
      <vt:lpstr>Презентация PowerPoint</vt:lpstr>
      <vt:lpstr> Инструмент для диагностики школьного сообщества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Волынчук Наталья Ивановна</dc:creator>
  <cp:lastModifiedBy>...</cp:lastModifiedBy>
  <cp:revision>14</cp:revision>
  <dcterms:created xsi:type="dcterms:W3CDTF">2022-02-10T22:29:59Z</dcterms:created>
  <dcterms:modified xsi:type="dcterms:W3CDTF">2022-02-17T08:01:45Z</dcterms:modified>
</cp:coreProperties>
</file>